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34"/>
  </p:notesMasterIdLst>
  <p:sldIdLst>
    <p:sldId id="2337" r:id="rId5"/>
    <p:sldId id="2384" r:id="rId6"/>
    <p:sldId id="2356" r:id="rId7"/>
    <p:sldId id="2358" r:id="rId8"/>
    <p:sldId id="2357" r:id="rId9"/>
    <p:sldId id="2360" r:id="rId10"/>
    <p:sldId id="2367" r:id="rId11"/>
    <p:sldId id="2361" r:id="rId12"/>
    <p:sldId id="2145706132" r:id="rId13"/>
    <p:sldId id="2362" r:id="rId14"/>
    <p:sldId id="2363" r:id="rId15"/>
    <p:sldId id="2366" r:id="rId16"/>
    <p:sldId id="2145706133" r:id="rId17"/>
    <p:sldId id="2382" r:id="rId18"/>
    <p:sldId id="2368" r:id="rId19"/>
    <p:sldId id="2369" r:id="rId20"/>
    <p:sldId id="2145706134" r:id="rId21"/>
    <p:sldId id="2370" r:id="rId22"/>
    <p:sldId id="2371" r:id="rId23"/>
    <p:sldId id="2372" r:id="rId24"/>
    <p:sldId id="2373" r:id="rId25"/>
    <p:sldId id="2374" r:id="rId26"/>
    <p:sldId id="2375" r:id="rId27"/>
    <p:sldId id="2376" r:id="rId28"/>
    <p:sldId id="2377" r:id="rId29"/>
    <p:sldId id="2145706135" r:id="rId30"/>
    <p:sldId id="2378" r:id="rId31"/>
    <p:sldId id="2351" r:id="rId32"/>
    <p:sldId id="214570613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F9A85A-0D13-002D-5CE6-6F73E489A54E}" name="Emily Morton" initials="EM" userId="S::emily.morton@harrispoll.com::0e2ff587-2263-4c99-bd3b-41ef365fe4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F80"/>
    <a:srgbClr val="E8E0D1"/>
    <a:srgbClr val="53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71C70-4C8F-4142-91DB-EA09B8D7161B}" v="211" vWet="213" dt="2022-10-25T15:39:48.329"/>
    <p1510:client id="{E01FCAF8-86CC-47AD-9045-E89E5BF2A803}" v="2241" dt="2022-10-26T18:43:02.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Meade" userId="5b331918-2237-48a9-a036-b8f0d30f371b" providerId="ADAL" clId="{28571C70-4C8F-4142-91DB-EA09B8D7161B}"/>
    <pc:docChg chg="undo custSel addSld delSld modSld">
      <pc:chgData name="Alexandra Meade" userId="5b331918-2237-48a9-a036-b8f0d30f371b" providerId="ADAL" clId="{28571C70-4C8F-4142-91DB-EA09B8D7161B}" dt="2022-10-25T15:39:20.984" v="198" actId="1076"/>
      <pc:docMkLst>
        <pc:docMk/>
      </pc:docMkLst>
      <pc:sldChg chg="modSp add mod">
        <pc:chgData name="Alexandra Meade" userId="5b331918-2237-48a9-a036-b8f0d30f371b" providerId="ADAL" clId="{28571C70-4C8F-4142-91DB-EA09B8D7161B}" dt="2022-10-25T15:39:20.984" v="198" actId="1076"/>
        <pc:sldMkLst>
          <pc:docMk/>
          <pc:sldMk cId="3085506467" sldId="2195"/>
        </pc:sldMkLst>
        <pc:spChg chg="mod">
          <ac:chgData name="Alexandra Meade" userId="5b331918-2237-48a9-a036-b8f0d30f371b" providerId="ADAL" clId="{28571C70-4C8F-4142-91DB-EA09B8D7161B}" dt="2022-10-25T15:39:20.984" v="198" actId="1076"/>
          <ac:spMkLst>
            <pc:docMk/>
            <pc:sldMk cId="3085506467" sldId="2195"/>
            <ac:spMk id="5" creationId="{06ACB3C2-3F45-429F-9A07-59A5B7A76002}"/>
          </ac:spMkLst>
        </pc:spChg>
        <pc:picChg chg="mod">
          <ac:chgData name="Alexandra Meade" userId="5b331918-2237-48a9-a036-b8f0d30f371b" providerId="ADAL" clId="{28571C70-4C8F-4142-91DB-EA09B8D7161B}" dt="2022-10-25T15:39:20.984" v="198" actId="1076"/>
          <ac:picMkLst>
            <pc:docMk/>
            <pc:sldMk cId="3085506467" sldId="2195"/>
            <ac:picMk id="4" creationId="{C49443A8-C7F2-47D0-82C2-DA594D9E8A6B}"/>
          </ac:picMkLst>
        </pc:picChg>
      </pc:sldChg>
      <pc:sldChg chg="addSp delSp modSp del mod">
        <pc:chgData name="Alexandra Meade" userId="5b331918-2237-48a9-a036-b8f0d30f371b" providerId="ADAL" clId="{28571C70-4C8F-4142-91DB-EA09B8D7161B}" dt="2022-10-25T15:30:40.822" v="173" actId="47"/>
        <pc:sldMkLst>
          <pc:docMk/>
          <pc:sldMk cId="523062" sldId="2385"/>
        </pc:sldMkLst>
        <pc:spChg chg="del">
          <ac:chgData name="Alexandra Meade" userId="5b331918-2237-48a9-a036-b8f0d30f371b" providerId="ADAL" clId="{28571C70-4C8F-4142-91DB-EA09B8D7161B}" dt="2022-10-25T15:24:38.244" v="8" actId="478"/>
          <ac:spMkLst>
            <pc:docMk/>
            <pc:sldMk cId="523062" sldId="2385"/>
            <ac:spMk id="2" creationId="{0CFF74B4-F20E-25C7-4BA4-9D9FF82F3273}"/>
          </ac:spMkLst>
        </pc:spChg>
        <pc:spChg chg="del">
          <ac:chgData name="Alexandra Meade" userId="5b331918-2237-48a9-a036-b8f0d30f371b" providerId="ADAL" clId="{28571C70-4C8F-4142-91DB-EA09B8D7161B}" dt="2022-10-25T15:24:35.277" v="7" actId="478"/>
          <ac:spMkLst>
            <pc:docMk/>
            <pc:sldMk cId="523062" sldId="2385"/>
            <ac:spMk id="3" creationId="{AC367275-079E-4AAF-FEEF-CA6AB0A04EFE}"/>
          </ac:spMkLst>
        </pc:spChg>
        <pc:spChg chg="add del mod">
          <ac:chgData name="Alexandra Meade" userId="5b331918-2237-48a9-a036-b8f0d30f371b" providerId="ADAL" clId="{28571C70-4C8F-4142-91DB-EA09B8D7161B}" dt="2022-10-25T15:24:40.104" v="9" actId="478"/>
          <ac:spMkLst>
            <pc:docMk/>
            <pc:sldMk cId="523062" sldId="2385"/>
            <ac:spMk id="5" creationId="{415F99EC-0FDA-F361-2114-C6116FCAD08D}"/>
          </ac:spMkLst>
        </pc:spChg>
        <pc:spChg chg="add mod">
          <ac:chgData name="Alexandra Meade" userId="5b331918-2237-48a9-a036-b8f0d30f371b" providerId="ADAL" clId="{28571C70-4C8F-4142-91DB-EA09B8D7161B}" dt="2022-10-25T15:28:31.773" v="27" actId="1076"/>
          <ac:spMkLst>
            <pc:docMk/>
            <pc:sldMk cId="523062" sldId="2385"/>
            <ac:spMk id="8" creationId="{B5B27D87-6A25-B050-67E1-70398C0C2EB1}"/>
          </ac:spMkLst>
        </pc:spChg>
        <pc:picChg chg="add mod">
          <ac:chgData name="Alexandra Meade" userId="5b331918-2237-48a9-a036-b8f0d30f371b" providerId="ADAL" clId="{28571C70-4C8F-4142-91DB-EA09B8D7161B}" dt="2022-10-25T15:27:14.289" v="13" actId="1076"/>
          <ac:picMkLst>
            <pc:docMk/>
            <pc:sldMk cId="523062" sldId="2385"/>
            <ac:picMk id="7" creationId="{8B31F316-C2D2-4640-369A-6A43D64A413D}"/>
          </ac:picMkLst>
        </pc:picChg>
      </pc:sldChg>
      <pc:sldChg chg="addSp delSp modSp add del mod setBg delDesignElem">
        <pc:chgData name="Alexandra Meade" userId="5b331918-2237-48a9-a036-b8f0d30f371b" providerId="ADAL" clId="{28571C70-4C8F-4142-91DB-EA09B8D7161B}" dt="2022-10-25T15:38:51.879" v="196" actId="115"/>
        <pc:sldMkLst>
          <pc:docMk/>
          <pc:sldMk cId="2073916546" sldId="2451"/>
        </pc:sldMkLst>
        <pc:spChg chg="mod">
          <ac:chgData name="Alexandra Meade" userId="5b331918-2237-48a9-a036-b8f0d30f371b" providerId="ADAL" clId="{28571C70-4C8F-4142-91DB-EA09B8D7161B}" dt="2022-10-25T15:29:40.628" v="58" actId="20577"/>
          <ac:spMkLst>
            <pc:docMk/>
            <pc:sldMk cId="2073916546" sldId="2451"/>
            <ac:spMk id="2" creationId="{A9EA5139-CE1C-08E9-C60F-463EB732ABB5}"/>
          </ac:spMkLst>
        </pc:spChg>
        <pc:spChg chg="add del">
          <ac:chgData name="Alexandra Meade" userId="5b331918-2237-48a9-a036-b8f0d30f371b" providerId="ADAL" clId="{28571C70-4C8F-4142-91DB-EA09B8D7161B}" dt="2022-10-25T15:29:25.104" v="30"/>
          <ac:spMkLst>
            <pc:docMk/>
            <pc:sldMk cId="2073916546" sldId="2451"/>
            <ac:spMk id="12" creationId="{37C89E4B-3C9F-44B9-8B86-D9E3D112D8EC}"/>
          </ac:spMkLst>
        </pc:spChg>
        <pc:spChg chg="mod">
          <ac:chgData name="Alexandra Meade" userId="5b331918-2237-48a9-a036-b8f0d30f371b" providerId="ADAL" clId="{28571C70-4C8F-4142-91DB-EA09B8D7161B}" dt="2022-10-25T15:38:51.879" v="196" actId="115"/>
          <ac:spMkLst>
            <pc:docMk/>
            <pc:sldMk cId="2073916546" sldId="2451"/>
            <ac:spMk id="13" creationId="{0C7F9230-8CD9-74AF-CCCF-761EAE3F4995}"/>
          </ac:spMkLst>
        </pc:spChg>
        <pc:cxnChg chg="add del">
          <ac:chgData name="Alexandra Meade" userId="5b331918-2237-48a9-a036-b8f0d30f371b" providerId="ADAL" clId="{28571C70-4C8F-4142-91DB-EA09B8D7161B}" dt="2022-10-25T15:29:25.104" v="30"/>
          <ac:cxnSpMkLst>
            <pc:docMk/>
            <pc:sldMk cId="2073916546" sldId="2451"/>
            <ac:cxnSpMk id="14" creationId="{AA2EAA10-076F-46BD-8F0F-B9A2FB77A85C}"/>
          </ac:cxnSpMkLst>
        </pc:cxnChg>
        <pc:cxnChg chg="add del">
          <ac:chgData name="Alexandra Meade" userId="5b331918-2237-48a9-a036-b8f0d30f371b" providerId="ADAL" clId="{28571C70-4C8F-4142-91DB-EA09B8D7161B}" dt="2022-10-25T15:29:25.104" v="30"/>
          <ac:cxnSpMkLst>
            <pc:docMk/>
            <pc:sldMk cId="2073916546" sldId="2451"/>
            <ac:cxnSpMk id="16" creationId="{D891E407-403B-4764-86C9-33A56D3BCAA3}"/>
          </ac:cxnSpMkLst>
        </pc:cxnChg>
      </pc:sldChg>
      <pc:sldChg chg="modSp mod">
        <pc:chgData name="Alexandra Meade" userId="5b331918-2237-48a9-a036-b8f0d30f371b" providerId="ADAL" clId="{28571C70-4C8F-4142-91DB-EA09B8D7161B}" dt="2022-10-25T15:24:30.765" v="6" actId="1076"/>
        <pc:sldMkLst>
          <pc:docMk/>
          <pc:sldMk cId="1301774782" sldId="2145706128"/>
        </pc:sldMkLst>
        <pc:spChg chg="mod">
          <ac:chgData name="Alexandra Meade" userId="5b331918-2237-48a9-a036-b8f0d30f371b" providerId="ADAL" clId="{28571C70-4C8F-4142-91DB-EA09B8D7161B}" dt="2022-10-25T15:24:10.511" v="0" actId="1076"/>
          <ac:spMkLst>
            <pc:docMk/>
            <pc:sldMk cId="1301774782" sldId="2145706128"/>
            <ac:spMk id="5" creationId="{EFD256F9-22A8-4A9E-B3E0-EAB6513C5083}"/>
          </ac:spMkLst>
        </pc:spChg>
        <pc:spChg chg="mod">
          <ac:chgData name="Alexandra Meade" userId="5b331918-2237-48a9-a036-b8f0d30f371b" providerId="ADAL" clId="{28571C70-4C8F-4142-91DB-EA09B8D7161B}" dt="2022-10-25T15:24:30.765" v="6" actId="1076"/>
          <ac:spMkLst>
            <pc:docMk/>
            <pc:sldMk cId="1301774782" sldId="2145706128"/>
            <ac:spMk id="9" creationId="{9576822F-028B-4188-A901-B063B491A679}"/>
          </ac:spMkLst>
        </pc:spChg>
        <pc:picChg chg="mod">
          <ac:chgData name="Alexandra Meade" userId="5b331918-2237-48a9-a036-b8f0d30f371b" providerId="ADAL" clId="{28571C70-4C8F-4142-91DB-EA09B8D7161B}" dt="2022-10-25T15:24:27.482" v="5" actId="1076"/>
          <ac:picMkLst>
            <pc:docMk/>
            <pc:sldMk cId="1301774782" sldId="2145706128"/>
            <ac:picMk id="6" creationId="{DE1FD337-EAD2-493F-831A-C2C9113D060D}"/>
          </ac:picMkLst>
        </pc:picChg>
        <pc:picChg chg="mod">
          <ac:chgData name="Alexandra Meade" userId="5b331918-2237-48a9-a036-b8f0d30f371b" providerId="ADAL" clId="{28571C70-4C8F-4142-91DB-EA09B8D7161B}" dt="2022-10-25T15:24:20.006" v="4" actId="1076"/>
          <ac:picMkLst>
            <pc:docMk/>
            <pc:sldMk cId="1301774782" sldId="2145706128"/>
            <ac:picMk id="10" creationId="{FD094012-956A-4D39-8887-B88A5C25C21B}"/>
          </ac:picMkLst>
        </pc:picChg>
      </pc:sldChg>
      <pc:sldChg chg="addSp modSp mod">
        <pc:chgData name="Alexandra Meade" userId="5b331918-2237-48a9-a036-b8f0d30f371b" providerId="ADAL" clId="{28571C70-4C8F-4142-91DB-EA09B8D7161B}" dt="2022-10-25T15:34:51.463" v="192" actId="1076"/>
        <pc:sldMkLst>
          <pc:docMk/>
          <pc:sldMk cId="1726296592" sldId="2145706130"/>
        </pc:sldMkLst>
        <pc:spChg chg="mod">
          <ac:chgData name="Alexandra Meade" userId="5b331918-2237-48a9-a036-b8f0d30f371b" providerId="ADAL" clId="{28571C70-4C8F-4142-91DB-EA09B8D7161B}" dt="2022-10-25T15:34:23.132" v="188"/>
          <ac:spMkLst>
            <pc:docMk/>
            <pc:sldMk cId="1726296592" sldId="2145706130"/>
            <ac:spMk id="2" creationId="{0062E907-CA07-3B94-ADCF-0FF7B5CCFBAF}"/>
          </ac:spMkLst>
        </pc:spChg>
        <pc:spChg chg="mod">
          <ac:chgData name="Alexandra Meade" userId="5b331918-2237-48a9-a036-b8f0d30f371b" providerId="ADAL" clId="{28571C70-4C8F-4142-91DB-EA09B8D7161B}" dt="2022-10-25T15:34:51.463" v="192" actId="1076"/>
          <ac:spMkLst>
            <pc:docMk/>
            <pc:sldMk cId="1726296592" sldId="2145706130"/>
            <ac:spMk id="3" creationId="{3EA7DC7D-4E97-7DFC-33EF-2536DD8F2B85}"/>
          </ac:spMkLst>
        </pc:spChg>
        <pc:spChg chg="mod">
          <ac:chgData name="Alexandra Meade" userId="5b331918-2237-48a9-a036-b8f0d30f371b" providerId="ADAL" clId="{28571C70-4C8F-4142-91DB-EA09B8D7161B}" dt="2022-10-25T15:34:19.398" v="187" actId="1582"/>
          <ac:spMkLst>
            <pc:docMk/>
            <pc:sldMk cId="1726296592" sldId="2145706130"/>
            <ac:spMk id="5" creationId="{FF85DFD0-AA6D-1068-8EAB-022A8CEE1D71}"/>
          </ac:spMkLst>
        </pc:spChg>
        <pc:picChg chg="add mod ord">
          <ac:chgData name="Alexandra Meade" userId="5b331918-2237-48a9-a036-b8f0d30f371b" providerId="ADAL" clId="{28571C70-4C8F-4142-91DB-EA09B8D7161B}" dt="2022-10-25T15:34:07.544" v="185" actId="1076"/>
          <ac:picMkLst>
            <pc:docMk/>
            <pc:sldMk cId="1726296592" sldId="2145706130"/>
            <ac:picMk id="6" creationId="{F7D242B6-9BFA-DED7-E804-94F5564FB0BE}"/>
          </ac:picMkLst>
        </pc:picChg>
      </pc:sldChg>
    </pc:docChg>
  </pc:docChgLst>
  <pc:docChgLst>
    <pc:chgData name="Rebecca Farley David" userId="c28f1fb9-54f5-4dca-b67e-67847b4df99b" providerId="ADAL" clId="{E01FCAF8-86CC-47AD-9045-E89E5BF2A803}"/>
    <pc:docChg chg="undo custSel addSld delSld modSld sldOrd delMainMaster">
      <pc:chgData name="Rebecca Farley David" userId="c28f1fb9-54f5-4dca-b67e-67847b4df99b" providerId="ADAL" clId="{E01FCAF8-86CC-47AD-9045-E89E5BF2A803}" dt="2022-10-26T18:43:02.554" v="3869" actId="47"/>
      <pc:docMkLst>
        <pc:docMk/>
      </pc:docMkLst>
      <pc:sldChg chg="del">
        <pc:chgData name="Rebecca Farley David" userId="c28f1fb9-54f5-4dca-b67e-67847b4df99b" providerId="ADAL" clId="{E01FCAF8-86CC-47AD-9045-E89E5BF2A803}" dt="2022-10-26T18:43:02.554" v="3869" actId="47"/>
        <pc:sldMkLst>
          <pc:docMk/>
          <pc:sldMk cId="1656632554" sldId="2157"/>
        </pc:sldMkLst>
      </pc:sldChg>
      <pc:sldChg chg="del">
        <pc:chgData name="Rebecca Farley David" userId="c28f1fb9-54f5-4dca-b67e-67847b4df99b" providerId="ADAL" clId="{E01FCAF8-86CC-47AD-9045-E89E5BF2A803}" dt="2022-10-26T18:40:28.030" v="3762" actId="47"/>
        <pc:sldMkLst>
          <pc:docMk/>
          <pc:sldMk cId="3085506467" sldId="2195"/>
        </pc:sldMkLst>
      </pc:sldChg>
      <pc:sldChg chg="modSp mod">
        <pc:chgData name="Rebecca Farley David" userId="c28f1fb9-54f5-4dca-b67e-67847b4df99b" providerId="ADAL" clId="{E01FCAF8-86CC-47AD-9045-E89E5BF2A803}" dt="2022-10-26T18:40:19.606" v="3760" actId="20577"/>
        <pc:sldMkLst>
          <pc:docMk/>
          <pc:sldMk cId="3988387889" sldId="2337"/>
        </pc:sldMkLst>
        <pc:spChg chg="mod">
          <ac:chgData name="Rebecca Farley David" userId="c28f1fb9-54f5-4dca-b67e-67847b4df99b" providerId="ADAL" clId="{E01FCAF8-86CC-47AD-9045-E89E5BF2A803}" dt="2022-10-26T18:40:19.606" v="3760" actId="20577"/>
          <ac:spMkLst>
            <pc:docMk/>
            <pc:sldMk cId="3988387889" sldId="2337"/>
            <ac:spMk id="2" creationId="{CB2268E0-3C9C-44F1-7196-768264467D89}"/>
          </ac:spMkLst>
        </pc:spChg>
        <pc:spChg chg="mod">
          <ac:chgData name="Rebecca Farley David" userId="c28f1fb9-54f5-4dca-b67e-67847b4df99b" providerId="ADAL" clId="{E01FCAF8-86CC-47AD-9045-E89E5BF2A803}" dt="2022-10-26T18:40:12.006" v="3754" actId="20577"/>
          <ac:spMkLst>
            <pc:docMk/>
            <pc:sldMk cId="3988387889" sldId="2337"/>
            <ac:spMk id="3" creationId="{58AD76E8-558B-E33B-01A7-C089940DEFB3}"/>
          </ac:spMkLst>
        </pc:spChg>
      </pc:sldChg>
      <pc:sldChg chg="addSp delSp modSp mod">
        <pc:chgData name="Rebecca Farley David" userId="c28f1fb9-54f5-4dca-b67e-67847b4df99b" providerId="ADAL" clId="{E01FCAF8-86CC-47AD-9045-E89E5BF2A803}" dt="2022-10-26T18:35:37.407" v="3718" actId="20577"/>
        <pc:sldMkLst>
          <pc:docMk/>
          <pc:sldMk cId="4217657311" sldId="2351"/>
        </pc:sldMkLst>
        <pc:spChg chg="mod">
          <ac:chgData name="Rebecca Farley David" userId="c28f1fb9-54f5-4dca-b67e-67847b4df99b" providerId="ADAL" clId="{E01FCAF8-86CC-47AD-9045-E89E5BF2A803}" dt="2022-10-26T18:35:37.407" v="3718" actId="20577"/>
          <ac:spMkLst>
            <pc:docMk/>
            <pc:sldMk cId="4217657311" sldId="2351"/>
            <ac:spMk id="2" creationId="{F8A50389-BC8B-6A6B-9181-B231CC788324}"/>
          </ac:spMkLst>
        </pc:spChg>
        <pc:spChg chg="add mod">
          <ac:chgData name="Rebecca Farley David" userId="c28f1fb9-54f5-4dca-b67e-67847b4df99b" providerId="ADAL" clId="{E01FCAF8-86CC-47AD-9045-E89E5BF2A803}" dt="2022-10-26T18:31:25.458" v="3668" actId="20577"/>
          <ac:spMkLst>
            <pc:docMk/>
            <pc:sldMk cId="4217657311" sldId="2351"/>
            <ac:spMk id="4" creationId="{BCEB8D6B-1CAE-CC2D-1F7D-F9569BAB970F}"/>
          </ac:spMkLst>
        </pc:spChg>
        <pc:picChg chg="del">
          <ac:chgData name="Rebecca Farley David" userId="c28f1fb9-54f5-4dca-b67e-67847b4df99b" providerId="ADAL" clId="{E01FCAF8-86CC-47AD-9045-E89E5BF2A803}" dt="2022-10-26T18:30:57.207" v="3538" actId="478"/>
          <ac:picMkLst>
            <pc:docMk/>
            <pc:sldMk cId="4217657311" sldId="2351"/>
            <ac:picMk id="9" creationId="{8462F7A5-949F-D62E-FC90-1025F34A9BD1}"/>
          </ac:picMkLst>
        </pc:picChg>
      </pc:sldChg>
      <pc:sldChg chg="modSp del mod ord">
        <pc:chgData name="Rebecca Farley David" userId="c28f1fb9-54f5-4dca-b67e-67847b4df99b" providerId="ADAL" clId="{E01FCAF8-86CC-47AD-9045-E89E5BF2A803}" dt="2022-10-18T20:39:41.659" v="278" actId="47"/>
        <pc:sldMkLst>
          <pc:docMk/>
          <pc:sldMk cId="3753965692" sldId="2352"/>
        </pc:sldMkLst>
        <pc:spChg chg="mod">
          <ac:chgData name="Rebecca Farley David" userId="c28f1fb9-54f5-4dca-b67e-67847b4df99b" providerId="ADAL" clId="{E01FCAF8-86CC-47AD-9045-E89E5BF2A803}" dt="2022-10-18T20:36:20.699" v="23" actId="20577"/>
          <ac:spMkLst>
            <pc:docMk/>
            <pc:sldMk cId="3753965692" sldId="2352"/>
            <ac:spMk id="3" creationId="{4319E570-A53A-2AC1-84E2-849ECD04F006}"/>
          </ac:spMkLst>
        </pc:spChg>
      </pc:sldChg>
      <pc:sldChg chg="del">
        <pc:chgData name="Rebecca Farley David" userId="c28f1fb9-54f5-4dca-b67e-67847b4df99b" providerId="ADAL" clId="{E01FCAF8-86CC-47AD-9045-E89E5BF2A803}" dt="2022-10-18T20:47:58.146" v="347" actId="47"/>
        <pc:sldMkLst>
          <pc:docMk/>
          <pc:sldMk cId="512742847" sldId="2353"/>
        </pc:sldMkLst>
      </pc:sldChg>
      <pc:sldChg chg="del">
        <pc:chgData name="Rebecca Farley David" userId="c28f1fb9-54f5-4dca-b67e-67847b4df99b" providerId="ADAL" clId="{E01FCAF8-86CC-47AD-9045-E89E5BF2A803}" dt="2022-10-18T20:47:58.793" v="348" actId="47"/>
        <pc:sldMkLst>
          <pc:docMk/>
          <pc:sldMk cId="3536158777" sldId="2354"/>
        </pc:sldMkLst>
      </pc:sldChg>
      <pc:sldChg chg="del">
        <pc:chgData name="Rebecca Farley David" userId="c28f1fb9-54f5-4dca-b67e-67847b4df99b" providerId="ADAL" clId="{E01FCAF8-86CC-47AD-9045-E89E5BF2A803}" dt="2022-10-18T20:47:59.664" v="349" actId="47"/>
        <pc:sldMkLst>
          <pc:docMk/>
          <pc:sldMk cId="956161219" sldId="2355"/>
        </pc:sldMkLst>
      </pc:sldChg>
      <pc:sldChg chg="addSp delSp modSp mod">
        <pc:chgData name="Rebecca Farley David" userId="c28f1fb9-54f5-4dca-b67e-67847b4df99b" providerId="ADAL" clId="{E01FCAF8-86CC-47AD-9045-E89E5BF2A803}" dt="2022-10-26T18:36:10.333" v="3720" actId="113"/>
        <pc:sldMkLst>
          <pc:docMk/>
          <pc:sldMk cId="996482812" sldId="2357"/>
        </pc:sldMkLst>
        <pc:spChg chg="mod">
          <ac:chgData name="Rebecca Farley David" userId="c28f1fb9-54f5-4dca-b67e-67847b4df99b" providerId="ADAL" clId="{E01FCAF8-86CC-47AD-9045-E89E5BF2A803}" dt="2022-10-26T18:36:10.333" v="3720" actId="113"/>
          <ac:spMkLst>
            <pc:docMk/>
            <pc:sldMk cId="996482812" sldId="2357"/>
            <ac:spMk id="3" creationId="{9544F684-0752-8012-A65B-02939D1762B2}"/>
          </ac:spMkLst>
        </pc:spChg>
        <pc:spChg chg="del">
          <ac:chgData name="Rebecca Farley David" userId="c28f1fb9-54f5-4dca-b67e-67847b4df99b" providerId="ADAL" clId="{E01FCAF8-86CC-47AD-9045-E89E5BF2A803}" dt="2022-10-18T20:41:39.114" v="324" actId="478"/>
          <ac:spMkLst>
            <pc:docMk/>
            <pc:sldMk cId="996482812" sldId="2357"/>
            <ac:spMk id="5" creationId="{CE438279-91AA-C20B-FFBC-809924B1B9E9}"/>
          </ac:spMkLst>
        </pc:spChg>
        <pc:spChg chg="del">
          <ac:chgData name="Rebecca Farley David" userId="c28f1fb9-54f5-4dca-b67e-67847b4df99b" providerId="ADAL" clId="{E01FCAF8-86CC-47AD-9045-E89E5BF2A803}" dt="2022-10-18T20:41:39.114" v="324" actId="478"/>
          <ac:spMkLst>
            <pc:docMk/>
            <pc:sldMk cId="996482812" sldId="2357"/>
            <ac:spMk id="6" creationId="{2D612889-A8EB-0404-32CB-49301BD75AB0}"/>
          </ac:spMkLst>
        </pc:spChg>
        <pc:graphicFrameChg chg="del">
          <ac:chgData name="Rebecca Farley David" userId="c28f1fb9-54f5-4dca-b67e-67847b4df99b" providerId="ADAL" clId="{E01FCAF8-86CC-47AD-9045-E89E5BF2A803}" dt="2022-10-18T20:41:39.114" v="324" actId="478"/>
          <ac:graphicFrameMkLst>
            <pc:docMk/>
            <pc:sldMk cId="996482812" sldId="2357"/>
            <ac:graphicFrameMk id="4" creationId="{5ED0DA29-6721-FF95-7AE8-B4B5D79BC2BD}"/>
          </ac:graphicFrameMkLst>
        </pc:graphicFrameChg>
        <pc:picChg chg="add mod">
          <ac:chgData name="Rebecca Farley David" userId="c28f1fb9-54f5-4dca-b67e-67847b4df99b" providerId="ADAL" clId="{E01FCAF8-86CC-47AD-9045-E89E5BF2A803}" dt="2022-10-26T14:15:52.340" v="1811" actId="1076"/>
          <ac:picMkLst>
            <pc:docMk/>
            <pc:sldMk cId="996482812" sldId="2357"/>
            <ac:picMk id="9" creationId="{B6C4F535-540E-1BE6-8110-9DEDE11903BB}"/>
          </ac:picMkLst>
        </pc:picChg>
      </pc:sldChg>
      <pc:sldChg chg="addSp delSp modSp mod">
        <pc:chgData name="Rebecca Farley David" userId="c28f1fb9-54f5-4dca-b67e-67847b4df99b" providerId="ADAL" clId="{E01FCAF8-86CC-47AD-9045-E89E5BF2A803}" dt="2022-10-26T14:15:26.607" v="1807" actId="1076"/>
        <pc:sldMkLst>
          <pc:docMk/>
          <pc:sldMk cId="1878018441" sldId="2358"/>
        </pc:sldMkLst>
        <pc:spChg chg="del mod">
          <ac:chgData name="Rebecca Farley David" userId="c28f1fb9-54f5-4dca-b67e-67847b4df99b" providerId="ADAL" clId="{E01FCAF8-86CC-47AD-9045-E89E5BF2A803}" dt="2022-10-26T14:15:19.462" v="1805" actId="478"/>
          <ac:spMkLst>
            <pc:docMk/>
            <pc:sldMk cId="1878018441" sldId="2358"/>
            <ac:spMk id="3" creationId="{FE3821F6-8B91-8D7C-6248-22FB17A7BDC5}"/>
          </ac:spMkLst>
        </pc:spChg>
        <pc:spChg chg="add del mod">
          <ac:chgData name="Rebecca Farley David" userId="c28f1fb9-54f5-4dca-b67e-67847b4df99b" providerId="ADAL" clId="{E01FCAF8-86CC-47AD-9045-E89E5BF2A803}" dt="2022-10-26T14:15:20.774" v="1806" actId="478"/>
          <ac:spMkLst>
            <pc:docMk/>
            <pc:sldMk cId="1878018441" sldId="2358"/>
            <ac:spMk id="7" creationId="{A214AB75-C23D-D0FA-65A4-7C4668825F9B}"/>
          </ac:spMkLst>
        </pc:spChg>
        <pc:picChg chg="add mod">
          <ac:chgData name="Rebecca Farley David" userId="c28f1fb9-54f5-4dca-b67e-67847b4df99b" providerId="ADAL" clId="{E01FCAF8-86CC-47AD-9045-E89E5BF2A803}" dt="2022-10-26T14:15:26.607" v="1807" actId="1076"/>
          <ac:picMkLst>
            <pc:docMk/>
            <pc:sldMk cId="1878018441" sldId="2358"/>
            <ac:picMk id="5" creationId="{8C1E120B-2100-74BA-34BB-A4612D3FCFF4}"/>
          </ac:picMkLst>
        </pc:picChg>
      </pc:sldChg>
      <pc:sldChg chg="modSp del mod">
        <pc:chgData name="Rebecca Farley David" userId="c28f1fb9-54f5-4dca-b67e-67847b4df99b" providerId="ADAL" clId="{E01FCAF8-86CC-47AD-9045-E89E5BF2A803}" dt="2022-10-18T20:48:22.219" v="429" actId="47"/>
        <pc:sldMkLst>
          <pc:docMk/>
          <pc:sldMk cId="3983478320" sldId="2359"/>
        </pc:sldMkLst>
        <pc:spChg chg="mod">
          <ac:chgData name="Rebecca Farley David" userId="c28f1fb9-54f5-4dca-b67e-67847b4df99b" providerId="ADAL" clId="{E01FCAF8-86CC-47AD-9045-E89E5BF2A803}" dt="2022-10-18T20:41:59.281" v="326" actId="13926"/>
          <ac:spMkLst>
            <pc:docMk/>
            <pc:sldMk cId="3983478320" sldId="2359"/>
            <ac:spMk id="2" creationId="{7323A325-DAEE-F9B4-7637-4D8A96530040}"/>
          </ac:spMkLst>
        </pc:spChg>
      </pc:sldChg>
      <pc:sldChg chg="addSp modSp mod">
        <pc:chgData name="Rebecca Farley David" userId="c28f1fb9-54f5-4dca-b67e-67847b4df99b" providerId="ADAL" clId="{E01FCAF8-86CC-47AD-9045-E89E5BF2A803}" dt="2022-10-26T18:36:20.620" v="3722" actId="113"/>
        <pc:sldMkLst>
          <pc:docMk/>
          <pc:sldMk cId="3036857295" sldId="2360"/>
        </pc:sldMkLst>
        <pc:spChg chg="mod">
          <ac:chgData name="Rebecca Farley David" userId="c28f1fb9-54f5-4dca-b67e-67847b4df99b" providerId="ADAL" clId="{E01FCAF8-86CC-47AD-9045-E89E5BF2A803}" dt="2022-10-26T18:36:20.620" v="3722" actId="113"/>
          <ac:spMkLst>
            <pc:docMk/>
            <pc:sldMk cId="3036857295" sldId="2360"/>
            <ac:spMk id="3" creationId="{1915C8A5-26EC-024C-08B1-81F7312F4034}"/>
          </ac:spMkLst>
        </pc:spChg>
        <pc:spChg chg="mod">
          <ac:chgData name="Rebecca Farley David" userId="c28f1fb9-54f5-4dca-b67e-67847b4df99b" providerId="ADAL" clId="{E01FCAF8-86CC-47AD-9045-E89E5BF2A803}" dt="2022-10-26T14:18:04.543" v="1870" actId="1036"/>
          <ac:spMkLst>
            <pc:docMk/>
            <pc:sldMk cId="3036857295" sldId="2360"/>
            <ac:spMk id="4" creationId="{9DA2A6F0-E626-CF1F-DE5C-D4ED51657D80}"/>
          </ac:spMkLst>
        </pc:spChg>
        <pc:picChg chg="add mod">
          <ac:chgData name="Rebecca Farley David" userId="c28f1fb9-54f5-4dca-b67e-67847b4df99b" providerId="ADAL" clId="{E01FCAF8-86CC-47AD-9045-E89E5BF2A803}" dt="2022-10-26T14:18:53.499" v="1878" actId="1035"/>
          <ac:picMkLst>
            <pc:docMk/>
            <pc:sldMk cId="3036857295" sldId="2360"/>
            <ac:picMk id="6" creationId="{65AF2BDF-49C5-652D-C9BF-9A7D654C8687}"/>
          </ac:picMkLst>
        </pc:picChg>
      </pc:sldChg>
      <pc:sldChg chg="addSp delSp modSp mod ord">
        <pc:chgData name="Rebecca Farley David" userId="c28f1fb9-54f5-4dca-b67e-67847b4df99b" providerId="ADAL" clId="{E01FCAF8-86CC-47AD-9045-E89E5BF2A803}" dt="2022-10-26T18:20:15.316" v="3462" actId="113"/>
        <pc:sldMkLst>
          <pc:docMk/>
          <pc:sldMk cId="856118042" sldId="2361"/>
        </pc:sldMkLst>
        <pc:spChg chg="mod">
          <ac:chgData name="Rebecca Farley David" userId="c28f1fb9-54f5-4dca-b67e-67847b4df99b" providerId="ADAL" clId="{E01FCAF8-86CC-47AD-9045-E89E5BF2A803}" dt="2022-10-26T14:54:11.894" v="2630" actId="20577"/>
          <ac:spMkLst>
            <pc:docMk/>
            <pc:sldMk cId="856118042" sldId="2361"/>
            <ac:spMk id="2" creationId="{9A6FA945-35CE-F6F9-31D6-3A974848F25A}"/>
          </ac:spMkLst>
        </pc:spChg>
        <pc:spChg chg="mod">
          <ac:chgData name="Rebecca Farley David" userId="c28f1fb9-54f5-4dca-b67e-67847b4df99b" providerId="ADAL" clId="{E01FCAF8-86CC-47AD-9045-E89E5BF2A803}" dt="2022-10-26T14:57:35.035" v="2718" actId="5793"/>
          <ac:spMkLst>
            <pc:docMk/>
            <pc:sldMk cId="856118042" sldId="2361"/>
            <ac:spMk id="3" creationId="{A0668575-AEC5-1BF2-247F-68D38DF53616}"/>
          </ac:spMkLst>
        </pc:spChg>
        <pc:spChg chg="add mod">
          <ac:chgData name="Rebecca Farley David" userId="c28f1fb9-54f5-4dca-b67e-67847b4df99b" providerId="ADAL" clId="{E01FCAF8-86CC-47AD-9045-E89E5BF2A803}" dt="2022-10-26T18:20:15.316" v="3462" actId="113"/>
          <ac:spMkLst>
            <pc:docMk/>
            <pc:sldMk cId="856118042" sldId="2361"/>
            <ac:spMk id="4" creationId="{C2221D2A-FE58-E37A-9096-FD42621131C6}"/>
          </ac:spMkLst>
        </pc:spChg>
        <pc:spChg chg="add del mod">
          <ac:chgData name="Rebecca Farley David" userId="c28f1fb9-54f5-4dca-b67e-67847b4df99b" providerId="ADAL" clId="{E01FCAF8-86CC-47AD-9045-E89E5BF2A803}" dt="2022-10-26T14:57:53.245" v="2724" actId="478"/>
          <ac:spMkLst>
            <pc:docMk/>
            <pc:sldMk cId="856118042" sldId="2361"/>
            <ac:spMk id="6" creationId="{EFCF6CD7-FA1D-D1AF-37DB-ABF6AA9B147D}"/>
          </ac:spMkLst>
        </pc:spChg>
        <pc:spChg chg="add del mod">
          <ac:chgData name="Rebecca Farley David" userId="c28f1fb9-54f5-4dca-b67e-67847b4df99b" providerId="ADAL" clId="{E01FCAF8-86CC-47AD-9045-E89E5BF2A803}" dt="2022-10-26T14:55:40.710" v="2680" actId="21"/>
          <ac:spMkLst>
            <pc:docMk/>
            <pc:sldMk cId="856118042" sldId="2361"/>
            <ac:spMk id="8" creationId="{F52FEA88-EDB1-B314-EF7D-41962F3F8D9A}"/>
          </ac:spMkLst>
        </pc:spChg>
        <pc:picChg chg="del">
          <ac:chgData name="Rebecca Farley David" userId="c28f1fb9-54f5-4dca-b67e-67847b4df99b" providerId="ADAL" clId="{E01FCAF8-86CC-47AD-9045-E89E5BF2A803}" dt="2022-10-18T20:43:10.815" v="333" actId="478"/>
          <ac:picMkLst>
            <pc:docMk/>
            <pc:sldMk cId="856118042" sldId="2361"/>
            <ac:picMk id="5" creationId="{6626171B-6993-D03A-702F-FC99A5F3A6BC}"/>
          </ac:picMkLst>
        </pc:picChg>
        <pc:picChg chg="add del mod">
          <ac:chgData name="Rebecca Farley David" userId="c28f1fb9-54f5-4dca-b67e-67847b4df99b" providerId="ADAL" clId="{E01FCAF8-86CC-47AD-9045-E89E5BF2A803}" dt="2022-10-26T14:57:29.935" v="2716" actId="478"/>
          <ac:picMkLst>
            <pc:docMk/>
            <pc:sldMk cId="856118042" sldId="2361"/>
            <ac:picMk id="10" creationId="{D7ABB1B2-A478-D041-ECAB-F891F991F981}"/>
          </ac:picMkLst>
        </pc:picChg>
      </pc:sldChg>
      <pc:sldChg chg="addSp delSp modSp mod">
        <pc:chgData name="Rebecca Farley David" userId="c28f1fb9-54f5-4dca-b67e-67847b4df99b" providerId="ADAL" clId="{E01FCAF8-86CC-47AD-9045-E89E5BF2A803}" dt="2022-10-26T18:37:22.465" v="3728" actId="113"/>
        <pc:sldMkLst>
          <pc:docMk/>
          <pc:sldMk cId="434197680" sldId="2362"/>
        </pc:sldMkLst>
        <pc:spChg chg="mod">
          <ac:chgData name="Rebecca Farley David" userId="c28f1fb9-54f5-4dca-b67e-67847b4df99b" providerId="ADAL" clId="{E01FCAF8-86CC-47AD-9045-E89E5BF2A803}" dt="2022-10-26T18:37:22.465" v="3728" actId="113"/>
          <ac:spMkLst>
            <pc:docMk/>
            <pc:sldMk cId="434197680" sldId="2362"/>
            <ac:spMk id="3" creationId="{08F4EC4C-9747-E7DD-66A1-0E6310F749AA}"/>
          </ac:spMkLst>
        </pc:spChg>
        <pc:spChg chg="add del mod">
          <ac:chgData name="Rebecca Farley David" userId="c28f1fb9-54f5-4dca-b67e-67847b4df99b" providerId="ADAL" clId="{E01FCAF8-86CC-47AD-9045-E89E5BF2A803}" dt="2022-10-26T14:59:56.631" v="2811"/>
          <ac:spMkLst>
            <pc:docMk/>
            <pc:sldMk cId="434197680" sldId="2362"/>
            <ac:spMk id="4" creationId="{F5A041E6-ACC8-383F-471A-22170E1423F1}"/>
          </ac:spMkLst>
        </pc:spChg>
        <pc:graphicFrameChg chg="mod modGraphic">
          <ac:chgData name="Rebecca Farley David" userId="c28f1fb9-54f5-4dca-b67e-67847b4df99b" providerId="ADAL" clId="{E01FCAF8-86CC-47AD-9045-E89E5BF2A803}" dt="2022-10-26T18:19:24.790" v="3460" actId="1035"/>
          <ac:graphicFrameMkLst>
            <pc:docMk/>
            <pc:sldMk cId="434197680" sldId="2362"/>
            <ac:graphicFrameMk id="7" creationId="{3BB6169A-9939-208E-58AB-DDA959B78EAA}"/>
          </ac:graphicFrameMkLst>
        </pc:graphicFrameChg>
      </pc:sldChg>
      <pc:sldChg chg="modSp mod">
        <pc:chgData name="Rebecca Farley David" userId="c28f1fb9-54f5-4dca-b67e-67847b4df99b" providerId="ADAL" clId="{E01FCAF8-86CC-47AD-9045-E89E5BF2A803}" dt="2022-10-26T18:37:32.216" v="3729" actId="14100"/>
        <pc:sldMkLst>
          <pc:docMk/>
          <pc:sldMk cId="4134966957" sldId="2363"/>
        </pc:sldMkLst>
        <pc:spChg chg="mod">
          <ac:chgData name="Rebecca Farley David" userId="c28f1fb9-54f5-4dca-b67e-67847b4df99b" providerId="ADAL" clId="{E01FCAF8-86CC-47AD-9045-E89E5BF2A803}" dt="2022-10-26T15:04:01.011" v="2907" actId="20577"/>
          <ac:spMkLst>
            <pc:docMk/>
            <pc:sldMk cId="4134966957" sldId="2363"/>
            <ac:spMk id="2" creationId="{74D27EB0-3D21-6AC5-A560-26DD8E4732F9}"/>
          </ac:spMkLst>
        </pc:spChg>
        <pc:spChg chg="mod">
          <ac:chgData name="Rebecca Farley David" userId="c28f1fb9-54f5-4dca-b67e-67847b4df99b" providerId="ADAL" clId="{E01FCAF8-86CC-47AD-9045-E89E5BF2A803}" dt="2022-10-26T18:37:32.216" v="3729" actId="14100"/>
          <ac:spMkLst>
            <pc:docMk/>
            <pc:sldMk cId="4134966957" sldId="2363"/>
            <ac:spMk id="3" creationId="{5B8B912B-888D-F1BB-46F8-4C913A88594D}"/>
          </ac:spMkLst>
        </pc:spChg>
        <pc:spChg chg="mod">
          <ac:chgData name="Rebecca Farley David" userId="c28f1fb9-54f5-4dca-b67e-67847b4df99b" providerId="ADAL" clId="{E01FCAF8-86CC-47AD-9045-E89E5BF2A803}" dt="2022-10-26T18:20:09.570" v="3461" actId="113"/>
          <ac:spMkLst>
            <pc:docMk/>
            <pc:sldMk cId="4134966957" sldId="2363"/>
            <ac:spMk id="4" creationId="{8603F2C4-8174-E3F3-E05C-16798C8F7433}"/>
          </ac:spMkLst>
        </pc:spChg>
      </pc:sldChg>
      <pc:sldChg chg="modSp del mod">
        <pc:chgData name="Rebecca Farley David" userId="c28f1fb9-54f5-4dca-b67e-67847b4df99b" providerId="ADAL" clId="{E01FCAF8-86CC-47AD-9045-E89E5BF2A803}" dt="2022-10-18T20:49:14.971" v="430" actId="47"/>
        <pc:sldMkLst>
          <pc:docMk/>
          <pc:sldMk cId="3922423907" sldId="2364"/>
        </pc:sldMkLst>
        <pc:spChg chg="mod">
          <ac:chgData name="Rebecca Farley David" userId="c28f1fb9-54f5-4dca-b67e-67847b4df99b" providerId="ADAL" clId="{E01FCAF8-86CC-47AD-9045-E89E5BF2A803}" dt="2022-10-18T20:47:01.378" v="345" actId="6549"/>
          <ac:spMkLst>
            <pc:docMk/>
            <pc:sldMk cId="3922423907" sldId="2364"/>
            <ac:spMk id="3" creationId="{A99A7489-8AE4-627E-ED74-3238D34E7AAE}"/>
          </ac:spMkLst>
        </pc:spChg>
      </pc:sldChg>
      <pc:sldChg chg="del">
        <pc:chgData name="Rebecca Farley David" userId="c28f1fb9-54f5-4dca-b67e-67847b4df99b" providerId="ADAL" clId="{E01FCAF8-86CC-47AD-9045-E89E5BF2A803}" dt="2022-10-18T20:49:23.141" v="431" actId="47"/>
        <pc:sldMkLst>
          <pc:docMk/>
          <pc:sldMk cId="3317913834" sldId="2365"/>
        </pc:sldMkLst>
      </pc:sldChg>
      <pc:sldChg chg="addSp modSp mod">
        <pc:chgData name="Rebecca Farley David" userId="c28f1fb9-54f5-4dca-b67e-67847b4df99b" providerId="ADAL" clId="{E01FCAF8-86CC-47AD-9045-E89E5BF2A803}" dt="2022-10-26T18:37:42.963" v="3731" actId="113"/>
        <pc:sldMkLst>
          <pc:docMk/>
          <pc:sldMk cId="3556785277" sldId="2366"/>
        </pc:sldMkLst>
        <pc:spChg chg="mod">
          <ac:chgData name="Rebecca Farley David" userId="c28f1fb9-54f5-4dca-b67e-67847b4df99b" providerId="ADAL" clId="{E01FCAF8-86CC-47AD-9045-E89E5BF2A803}" dt="2022-10-26T17:23:46.431" v="3038" actId="20577"/>
          <ac:spMkLst>
            <pc:docMk/>
            <pc:sldMk cId="3556785277" sldId="2366"/>
            <ac:spMk id="2" creationId="{AF5B2434-F619-3A10-7C0E-428453C9A087}"/>
          </ac:spMkLst>
        </pc:spChg>
        <pc:spChg chg="mod">
          <ac:chgData name="Rebecca Farley David" userId="c28f1fb9-54f5-4dca-b67e-67847b4df99b" providerId="ADAL" clId="{E01FCAF8-86CC-47AD-9045-E89E5BF2A803}" dt="2022-10-26T18:37:42.963" v="3731" actId="113"/>
          <ac:spMkLst>
            <pc:docMk/>
            <pc:sldMk cId="3556785277" sldId="2366"/>
            <ac:spMk id="3" creationId="{BE7006F4-B8E9-0661-FFB6-5B0891FA7A8F}"/>
          </ac:spMkLst>
        </pc:spChg>
        <pc:spChg chg="add mod">
          <ac:chgData name="Rebecca Farley David" userId="c28f1fb9-54f5-4dca-b67e-67847b4df99b" providerId="ADAL" clId="{E01FCAF8-86CC-47AD-9045-E89E5BF2A803}" dt="2022-10-26T17:20:55.286" v="2939" actId="1035"/>
          <ac:spMkLst>
            <pc:docMk/>
            <pc:sldMk cId="3556785277" sldId="2366"/>
            <ac:spMk id="4" creationId="{FD58B527-EE36-B112-5E09-0C0A24C657F3}"/>
          </ac:spMkLst>
        </pc:spChg>
        <pc:picChg chg="add mod modCrop">
          <ac:chgData name="Rebecca Farley David" userId="c28f1fb9-54f5-4dca-b67e-67847b4df99b" providerId="ADAL" clId="{E01FCAF8-86CC-47AD-9045-E89E5BF2A803}" dt="2022-10-26T17:24:17.843" v="3043" actId="1076"/>
          <ac:picMkLst>
            <pc:docMk/>
            <pc:sldMk cId="3556785277" sldId="2366"/>
            <ac:picMk id="6" creationId="{C475818D-4769-A7DF-9C4E-E415A27F6EEB}"/>
          </ac:picMkLst>
        </pc:picChg>
      </pc:sldChg>
      <pc:sldChg chg="addSp modSp mod">
        <pc:chgData name="Rebecca Farley David" userId="c28f1fb9-54f5-4dca-b67e-67847b4df99b" providerId="ADAL" clId="{E01FCAF8-86CC-47AD-9045-E89E5BF2A803}" dt="2022-10-26T18:18:54.823" v="3440"/>
        <pc:sldMkLst>
          <pc:docMk/>
          <pc:sldMk cId="3747923305" sldId="2367"/>
        </pc:sldMkLst>
        <pc:spChg chg="mod">
          <ac:chgData name="Rebecca Farley David" userId="c28f1fb9-54f5-4dca-b67e-67847b4df99b" providerId="ADAL" clId="{E01FCAF8-86CC-47AD-9045-E89E5BF2A803}" dt="2022-10-26T14:20:08.550" v="1890" actId="20577"/>
          <ac:spMkLst>
            <pc:docMk/>
            <pc:sldMk cId="3747923305" sldId="2367"/>
            <ac:spMk id="2" creationId="{8FC7CCE8-5BB5-5F6B-3645-2703616715B8}"/>
          </ac:spMkLst>
        </pc:spChg>
        <pc:spChg chg="add mod">
          <ac:chgData name="Rebecca Farley David" userId="c28f1fb9-54f5-4dca-b67e-67847b4df99b" providerId="ADAL" clId="{E01FCAF8-86CC-47AD-9045-E89E5BF2A803}" dt="2022-10-26T14:24:18.437" v="1905" actId="404"/>
          <ac:spMkLst>
            <pc:docMk/>
            <pc:sldMk cId="3747923305" sldId="2367"/>
            <ac:spMk id="5" creationId="{4B50876E-E9D4-349E-4F9D-8E76F61CCB81}"/>
          </ac:spMkLst>
        </pc:spChg>
        <pc:spChg chg="mod">
          <ac:chgData name="Rebecca Farley David" userId="c28f1fb9-54f5-4dca-b67e-67847b4df99b" providerId="ADAL" clId="{E01FCAF8-86CC-47AD-9045-E89E5BF2A803}" dt="2022-10-26T14:22:49.428" v="1893" actId="113"/>
          <ac:spMkLst>
            <pc:docMk/>
            <pc:sldMk cId="3747923305" sldId="2367"/>
            <ac:spMk id="8" creationId="{F7B20FAB-310D-3F98-DA0F-B07F055DD44A}"/>
          </ac:spMkLst>
        </pc:spChg>
        <pc:graphicFrameChg chg="mod modGraphic">
          <ac:chgData name="Rebecca Farley David" userId="c28f1fb9-54f5-4dca-b67e-67847b4df99b" providerId="ADAL" clId="{E01FCAF8-86CC-47AD-9045-E89E5BF2A803}" dt="2022-10-26T18:18:54.823" v="3440"/>
          <ac:graphicFrameMkLst>
            <pc:docMk/>
            <pc:sldMk cId="3747923305" sldId="2367"/>
            <ac:graphicFrameMk id="4" creationId="{2A42B43A-A878-9410-19C0-50C07A4F35CE}"/>
          </ac:graphicFrameMkLst>
        </pc:graphicFrameChg>
      </pc:sldChg>
      <pc:sldChg chg="addSp delSp modSp mod">
        <pc:chgData name="Rebecca Farley David" userId="c28f1fb9-54f5-4dca-b67e-67847b4df99b" providerId="ADAL" clId="{E01FCAF8-86CC-47AD-9045-E89E5BF2A803}" dt="2022-10-26T18:20:38.162" v="3465"/>
        <pc:sldMkLst>
          <pc:docMk/>
          <pc:sldMk cId="237427857" sldId="2368"/>
        </pc:sldMkLst>
        <pc:spChg chg="mod">
          <ac:chgData name="Rebecca Farley David" userId="c28f1fb9-54f5-4dca-b67e-67847b4df99b" providerId="ADAL" clId="{E01FCAF8-86CC-47AD-9045-E89E5BF2A803}" dt="2022-10-18T20:50:18.931" v="501" actId="20577"/>
          <ac:spMkLst>
            <pc:docMk/>
            <pc:sldMk cId="237427857" sldId="2368"/>
            <ac:spMk id="3" creationId="{48621A6D-CC11-63F7-4E45-9B4997B0ACC5}"/>
          </ac:spMkLst>
        </pc:spChg>
        <pc:spChg chg="add del mod">
          <ac:chgData name="Rebecca Farley David" userId="c28f1fb9-54f5-4dca-b67e-67847b4df99b" providerId="ADAL" clId="{E01FCAF8-86CC-47AD-9045-E89E5BF2A803}" dt="2022-10-26T17:49:40.065" v="3067" actId="478"/>
          <ac:spMkLst>
            <pc:docMk/>
            <pc:sldMk cId="237427857" sldId="2368"/>
            <ac:spMk id="5" creationId="{ADC241B3-B1A6-D1C9-3E42-505131D6B43C}"/>
          </ac:spMkLst>
        </pc:spChg>
        <pc:spChg chg="mod">
          <ac:chgData name="Rebecca Farley David" userId="c28f1fb9-54f5-4dca-b67e-67847b4df99b" providerId="ADAL" clId="{E01FCAF8-86CC-47AD-9045-E89E5BF2A803}" dt="2022-10-26T17:55:36.294" v="3176" actId="1035"/>
          <ac:spMkLst>
            <pc:docMk/>
            <pc:sldMk cId="237427857" sldId="2368"/>
            <ac:spMk id="6" creationId="{6665E93F-8C80-BB5E-A9F7-DBD773DBDD83}"/>
          </ac:spMkLst>
        </pc:spChg>
        <pc:spChg chg="add mod">
          <ac:chgData name="Rebecca Farley David" userId="c28f1fb9-54f5-4dca-b67e-67847b4df99b" providerId="ADAL" clId="{E01FCAF8-86CC-47AD-9045-E89E5BF2A803}" dt="2022-10-26T17:55:21.030" v="3133" actId="14100"/>
          <ac:spMkLst>
            <pc:docMk/>
            <pc:sldMk cId="237427857" sldId="2368"/>
            <ac:spMk id="9" creationId="{051ECD79-FED3-5008-384F-DCEB7F28AF30}"/>
          </ac:spMkLst>
        </pc:spChg>
        <pc:graphicFrameChg chg="mod modGraphic">
          <ac:chgData name="Rebecca Farley David" userId="c28f1fb9-54f5-4dca-b67e-67847b4df99b" providerId="ADAL" clId="{E01FCAF8-86CC-47AD-9045-E89E5BF2A803}" dt="2022-10-26T18:20:38.162" v="3465"/>
          <ac:graphicFrameMkLst>
            <pc:docMk/>
            <pc:sldMk cId="237427857" sldId="2368"/>
            <ac:graphicFrameMk id="4" creationId="{9C1037E3-3BFD-B47A-A3CB-C4A7589E7967}"/>
          </ac:graphicFrameMkLst>
        </pc:graphicFrameChg>
        <pc:picChg chg="add del mod">
          <ac:chgData name="Rebecca Farley David" userId="c28f1fb9-54f5-4dca-b67e-67847b4df99b" providerId="ADAL" clId="{E01FCAF8-86CC-47AD-9045-E89E5BF2A803}" dt="2022-10-26T17:49:50.373" v="3071" actId="478"/>
          <ac:picMkLst>
            <pc:docMk/>
            <pc:sldMk cId="237427857" sldId="2368"/>
            <ac:picMk id="8" creationId="{3F23360A-3623-63DA-B893-085C9F4BAF5E}"/>
          </ac:picMkLst>
        </pc:picChg>
      </pc:sldChg>
      <pc:sldChg chg="addSp delSp modSp mod">
        <pc:chgData name="Rebecca Farley David" userId="c28f1fb9-54f5-4dca-b67e-67847b4df99b" providerId="ADAL" clId="{E01FCAF8-86CC-47AD-9045-E89E5BF2A803}" dt="2022-10-26T18:02:32.805" v="3310" actId="20577"/>
        <pc:sldMkLst>
          <pc:docMk/>
          <pc:sldMk cId="1506106658" sldId="2369"/>
        </pc:sldMkLst>
        <pc:spChg chg="mod">
          <ac:chgData name="Rebecca Farley David" userId="c28f1fb9-54f5-4dca-b67e-67847b4df99b" providerId="ADAL" clId="{E01FCAF8-86CC-47AD-9045-E89E5BF2A803}" dt="2022-10-26T18:02:32.805" v="3310" actId="20577"/>
          <ac:spMkLst>
            <pc:docMk/>
            <pc:sldMk cId="1506106658" sldId="2369"/>
            <ac:spMk id="2" creationId="{82B1FD96-16FD-A289-412F-B00FCD73D1A3}"/>
          </ac:spMkLst>
        </pc:spChg>
        <pc:spChg chg="add del mod">
          <ac:chgData name="Rebecca Farley David" userId="c28f1fb9-54f5-4dca-b67e-67847b4df99b" providerId="ADAL" clId="{E01FCAF8-86CC-47AD-9045-E89E5BF2A803}" dt="2022-10-25T15:29:17.183" v="1674" actId="478"/>
          <ac:spMkLst>
            <pc:docMk/>
            <pc:sldMk cId="1506106658" sldId="2369"/>
            <ac:spMk id="5" creationId="{1A94BD2C-F481-5C53-BDC0-22BA81495429}"/>
          </ac:spMkLst>
        </pc:spChg>
        <pc:graphicFrameChg chg="del modGraphic">
          <ac:chgData name="Rebecca Farley David" userId="c28f1fb9-54f5-4dca-b67e-67847b4df99b" providerId="ADAL" clId="{E01FCAF8-86CC-47AD-9045-E89E5BF2A803}" dt="2022-10-25T15:29:12.278" v="1672" actId="478"/>
          <ac:graphicFrameMkLst>
            <pc:docMk/>
            <pc:sldMk cId="1506106658" sldId="2369"/>
            <ac:graphicFrameMk id="4" creationId="{A334FD23-3CA0-25BF-8D02-7B9824ACDFF7}"/>
          </ac:graphicFrameMkLst>
        </pc:graphicFrameChg>
        <pc:graphicFrameChg chg="add del mod">
          <ac:chgData name="Rebecca Farley David" userId="c28f1fb9-54f5-4dca-b67e-67847b4df99b" providerId="ADAL" clId="{E01FCAF8-86CC-47AD-9045-E89E5BF2A803}" dt="2022-10-26T17:55:46.389" v="3177" actId="478"/>
          <ac:graphicFrameMkLst>
            <pc:docMk/>
            <pc:sldMk cId="1506106658" sldId="2369"/>
            <ac:graphicFrameMk id="6" creationId="{C9999DAD-0B21-DD52-EAAE-399F57C1BA70}"/>
          </ac:graphicFrameMkLst>
        </pc:graphicFrameChg>
        <pc:picChg chg="add mod modCrop">
          <ac:chgData name="Rebecca Farley David" userId="c28f1fb9-54f5-4dca-b67e-67847b4df99b" providerId="ADAL" clId="{E01FCAF8-86CC-47AD-9045-E89E5BF2A803}" dt="2022-10-26T17:56:53.752" v="3185" actId="1076"/>
          <ac:picMkLst>
            <pc:docMk/>
            <pc:sldMk cId="1506106658" sldId="2369"/>
            <ac:picMk id="8" creationId="{442F38DF-B2C3-5524-5D49-0D179BF7E372}"/>
          </ac:picMkLst>
        </pc:picChg>
      </pc:sldChg>
      <pc:sldChg chg="addSp delSp modSp mod">
        <pc:chgData name="Rebecca Farley David" userId="c28f1fb9-54f5-4dca-b67e-67847b4df99b" providerId="ADAL" clId="{E01FCAF8-86CC-47AD-9045-E89E5BF2A803}" dt="2022-10-26T18:06:11.581" v="3370" actId="1036"/>
        <pc:sldMkLst>
          <pc:docMk/>
          <pc:sldMk cId="1198390044" sldId="2370"/>
        </pc:sldMkLst>
        <pc:spChg chg="del mod">
          <ac:chgData name="Rebecca Farley David" userId="c28f1fb9-54f5-4dca-b67e-67847b4df99b" providerId="ADAL" clId="{E01FCAF8-86CC-47AD-9045-E89E5BF2A803}" dt="2022-10-26T18:03:33.804" v="3317" actId="478"/>
          <ac:spMkLst>
            <pc:docMk/>
            <pc:sldMk cId="1198390044" sldId="2370"/>
            <ac:spMk id="3" creationId="{47217585-EA31-3497-A642-346F3CA9C8E6}"/>
          </ac:spMkLst>
        </pc:spChg>
        <pc:spChg chg="add del mod">
          <ac:chgData name="Rebecca Farley David" userId="c28f1fb9-54f5-4dca-b67e-67847b4df99b" providerId="ADAL" clId="{E01FCAF8-86CC-47AD-9045-E89E5BF2A803}" dt="2022-10-26T18:04:32.827" v="3332"/>
          <ac:spMkLst>
            <pc:docMk/>
            <pc:sldMk cId="1198390044" sldId="2370"/>
            <ac:spMk id="6" creationId="{A19FD877-E4E0-882C-D04A-00281E2070D7}"/>
          </ac:spMkLst>
        </pc:spChg>
        <pc:spChg chg="add mod">
          <ac:chgData name="Rebecca Farley David" userId="c28f1fb9-54f5-4dca-b67e-67847b4df99b" providerId="ADAL" clId="{E01FCAF8-86CC-47AD-9045-E89E5BF2A803}" dt="2022-10-26T18:06:05.573" v="3359" actId="1038"/>
          <ac:spMkLst>
            <pc:docMk/>
            <pc:sldMk cId="1198390044" sldId="2370"/>
            <ac:spMk id="10" creationId="{DA7E490C-B375-62EC-8F5B-06E9BA71666E}"/>
          </ac:spMkLst>
        </pc:spChg>
        <pc:graphicFrameChg chg="add del mod">
          <ac:chgData name="Rebecca Farley David" userId="c28f1fb9-54f5-4dca-b67e-67847b4df99b" providerId="ADAL" clId="{E01FCAF8-86CC-47AD-9045-E89E5BF2A803}" dt="2022-10-25T15:50:35.717" v="1792" actId="478"/>
          <ac:graphicFrameMkLst>
            <pc:docMk/>
            <pc:sldMk cId="1198390044" sldId="2370"/>
            <ac:graphicFrameMk id="4" creationId="{C8ADA42B-C733-493A-DDF6-2FC93F0AEDE6}"/>
          </ac:graphicFrameMkLst>
        </pc:graphicFrameChg>
        <pc:graphicFrameChg chg="del">
          <ac:chgData name="Rebecca Farley David" userId="c28f1fb9-54f5-4dca-b67e-67847b4df99b" providerId="ADAL" clId="{E01FCAF8-86CC-47AD-9045-E89E5BF2A803}" dt="2022-10-26T18:03:15.542" v="3311" actId="478"/>
          <ac:graphicFrameMkLst>
            <pc:docMk/>
            <pc:sldMk cId="1198390044" sldId="2370"/>
            <ac:graphicFrameMk id="5" creationId="{BFD317E7-221D-F193-48AB-5CFBD8B4F70A}"/>
          </ac:graphicFrameMkLst>
        </pc:graphicFrameChg>
        <pc:picChg chg="add mod modCrop">
          <ac:chgData name="Rebecca Farley David" userId="c28f1fb9-54f5-4dca-b67e-67847b4df99b" providerId="ADAL" clId="{E01FCAF8-86CC-47AD-9045-E89E5BF2A803}" dt="2022-10-26T18:04:08.204" v="3325" actId="14100"/>
          <ac:picMkLst>
            <pc:docMk/>
            <pc:sldMk cId="1198390044" sldId="2370"/>
            <ac:picMk id="8" creationId="{98E74E59-9F53-641F-CE7D-E6E995DE0C2F}"/>
          </ac:picMkLst>
        </pc:picChg>
        <pc:picChg chg="add mod modCrop">
          <ac:chgData name="Rebecca Farley David" userId="c28f1fb9-54f5-4dca-b67e-67847b4df99b" providerId="ADAL" clId="{E01FCAF8-86CC-47AD-9045-E89E5BF2A803}" dt="2022-10-26T18:06:11.581" v="3370" actId="1036"/>
          <ac:picMkLst>
            <pc:docMk/>
            <pc:sldMk cId="1198390044" sldId="2370"/>
            <ac:picMk id="9" creationId="{62461D21-BD13-978C-CBAA-28865116782E}"/>
          </ac:picMkLst>
        </pc:picChg>
      </pc:sldChg>
      <pc:sldChg chg="addSp delSp modSp mod">
        <pc:chgData name="Rebecca Farley David" userId="c28f1fb9-54f5-4dca-b67e-67847b4df99b" providerId="ADAL" clId="{E01FCAF8-86CC-47AD-9045-E89E5BF2A803}" dt="2022-10-26T18:21:27.491" v="3469" actId="113"/>
        <pc:sldMkLst>
          <pc:docMk/>
          <pc:sldMk cId="1705001588" sldId="2371"/>
        </pc:sldMkLst>
        <pc:spChg chg="mod">
          <ac:chgData name="Rebecca Farley David" userId="c28f1fb9-54f5-4dca-b67e-67847b4df99b" providerId="ADAL" clId="{E01FCAF8-86CC-47AD-9045-E89E5BF2A803}" dt="2022-10-26T18:21:27.491" v="3469" actId="113"/>
          <ac:spMkLst>
            <pc:docMk/>
            <pc:sldMk cId="1705001588" sldId="2371"/>
            <ac:spMk id="3" creationId="{782EB921-BB19-EF69-EBBD-4EA5A11135AE}"/>
          </ac:spMkLst>
        </pc:spChg>
        <pc:spChg chg="add mod">
          <ac:chgData name="Rebecca Farley David" userId="c28f1fb9-54f5-4dca-b67e-67847b4df99b" providerId="ADAL" clId="{E01FCAF8-86CC-47AD-9045-E89E5BF2A803}" dt="2022-10-25T15:18:35.984" v="1642" actId="1076"/>
          <ac:spMkLst>
            <pc:docMk/>
            <pc:sldMk cId="1705001588" sldId="2371"/>
            <ac:spMk id="4" creationId="{13AC88F3-2F6C-D51D-BB8A-5CA4D2572BDD}"/>
          </ac:spMkLst>
        </pc:spChg>
        <pc:spChg chg="add del mod">
          <ac:chgData name="Rebecca Farley David" userId="c28f1fb9-54f5-4dca-b67e-67847b4df99b" providerId="ADAL" clId="{E01FCAF8-86CC-47AD-9045-E89E5BF2A803}" dt="2022-10-25T15:50:54.680" v="1795" actId="478"/>
          <ac:spMkLst>
            <pc:docMk/>
            <pc:sldMk cId="1705001588" sldId="2371"/>
            <ac:spMk id="6" creationId="{29000CB5-BFB5-9A08-4A3D-5A69DE0B9E74}"/>
          </ac:spMkLst>
        </pc:spChg>
        <pc:spChg chg="del">
          <ac:chgData name="Rebecca Farley David" userId="c28f1fb9-54f5-4dca-b67e-67847b4df99b" providerId="ADAL" clId="{E01FCAF8-86CC-47AD-9045-E89E5BF2A803}" dt="2022-10-26T18:07:55.020" v="3375" actId="478"/>
          <ac:spMkLst>
            <pc:docMk/>
            <pc:sldMk cId="1705001588" sldId="2371"/>
            <ac:spMk id="7" creationId="{09607656-25CA-02F2-A192-28C6E2CD0ECB}"/>
          </ac:spMkLst>
        </pc:spChg>
        <pc:graphicFrameChg chg="del">
          <ac:chgData name="Rebecca Farley David" userId="c28f1fb9-54f5-4dca-b67e-67847b4df99b" providerId="ADAL" clId="{E01FCAF8-86CC-47AD-9045-E89E5BF2A803}" dt="2022-10-25T15:50:43.802" v="1793" actId="478"/>
          <ac:graphicFrameMkLst>
            <pc:docMk/>
            <pc:sldMk cId="1705001588" sldId="2371"/>
            <ac:graphicFrameMk id="5" creationId="{41C74F5D-EE46-299F-6B05-8B3E5EC3738D}"/>
          </ac:graphicFrameMkLst>
        </pc:graphicFrameChg>
        <pc:graphicFrameChg chg="add del mod">
          <ac:chgData name="Rebecca Farley David" userId="c28f1fb9-54f5-4dca-b67e-67847b4df99b" providerId="ADAL" clId="{E01FCAF8-86CC-47AD-9045-E89E5BF2A803}" dt="2022-10-26T18:07:43.083" v="3371" actId="478"/>
          <ac:graphicFrameMkLst>
            <pc:docMk/>
            <pc:sldMk cId="1705001588" sldId="2371"/>
            <ac:graphicFrameMk id="8" creationId="{9F4074FA-DB43-8997-7D26-83C94F05BB9E}"/>
          </ac:graphicFrameMkLst>
        </pc:graphicFrameChg>
        <pc:picChg chg="add mod modCrop">
          <ac:chgData name="Rebecca Farley David" userId="c28f1fb9-54f5-4dca-b67e-67847b4df99b" providerId="ADAL" clId="{E01FCAF8-86CC-47AD-9045-E89E5BF2A803}" dt="2022-10-26T18:08:59.159" v="3389" actId="14100"/>
          <ac:picMkLst>
            <pc:docMk/>
            <pc:sldMk cId="1705001588" sldId="2371"/>
            <ac:picMk id="10" creationId="{B749F179-BEFB-05C1-3C47-E4E13C5EEB1D}"/>
          </ac:picMkLst>
        </pc:picChg>
        <pc:picChg chg="add mod modCrop">
          <ac:chgData name="Rebecca Farley David" userId="c28f1fb9-54f5-4dca-b67e-67847b4df99b" providerId="ADAL" clId="{E01FCAF8-86CC-47AD-9045-E89E5BF2A803}" dt="2022-10-26T18:08:54.570" v="3387" actId="1076"/>
          <ac:picMkLst>
            <pc:docMk/>
            <pc:sldMk cId="1705001588" sldId="2371"/>
            <ac:picMk id="11" creationId="{E9BD77F9-46A1-71E3-AABE-03A0962557FC}"/>
          </ac:picMkLst>
        </pc:picChg>
      </pc:sldChg>
      <pc:sldChg chg="addSp delSp modSp mod">
        <pc:chgData name="Rebecca Farley David" userId="c28f1fb9-54f5-4dca-b67e-67847b4df99b" providerId="ADAL" clId="{E01FCAF8-86CC-47AD-9045-E89E5BF2A803}" dt="2022-10-26T18:11:51.188" v="3395" actId="1076"/>
        <pc:sldMkLst>
          <pc:docMk/>
          <pc:sldMk cId="3577740202" sldId="2372"/>
        </pc:sldMkLst>
        <pc:spChg chg="add del">
          <ac:chgData name="Rebecca Farley David" userId="c28f1fb9-54f5-4dca-b67e-67847b4df99b" providerId="ADAL" clId="{E01FCAF8-86CC-47AD-9045-E89E5BF2A803}" dt="2022-10-25T15:25:47.551" v="1668" actId="478"/>
          <ac:spMkLst>
            <pc:docMk/>
            <pc:sldMk cId="3577740202" sldId="2372"/>
            <ac:spMk id="5" creationId="{A633E3AC-6D4A-6043-E0A0-BD320042D553}"/>
          </ac:spMkLst>
        </pc:spChg>
        <pc:spChg chg="add del mod">
          <ac:chgData name="Rebecca Farley David" userId="c28f1fb9-54f5-4dca-b67e-67847b4df99b" providerId="ADAL" clId="{E01FCAF8-86CC-47AD-9045-E89E5BF2A803}" dt="2022-10-25T15:25:08.941" v="1657" actId="478"/>
          <ac:spMkLst>
            <pc:docMk/>
            <pc:sldMk cId="3577740202" sldId="2372"/>
            <ac:spMk id="6" creationId="{04D4B898-2D6A-5617-BA80-4EC65EE858A4}"/>
          </ac:spMkLst>
        </pc:spChg>
        <pc:graphicFrameChg chg="del">
          <ac:chgData name="Rebecca Farley David" userId="c28f1fb9-54f5-4dca-b67e-67847b4df99b" providerId="ADAL" clId="{E01FCAF8-86CC-47AD-9045-E89E5BF2A803}" dt="2022-10-25T15:24:55.905" v="1652" actId="478"/>
          <ac:graphicFrameMkLst>
            <pc:docMk/>
            <pc:sldMk cId="3577740202" sldId="2372"/>
            <ac:graphicFrameMk id="4" creationId="{4292FC55-369C-C685-90F3-C9B6CAFEB9DA}"/>
          </ac:graphicFrameMkLst>
        </pc:graphicFrameChg>
        <pc:graphicFrameChg chg="add del mod modGraphic">
          <ac:chgData name="Rebecca Farley David" userId="c28f1fb9-54f5-4dca-b67e-67847b4df99b" providerId="ADAL" clId="{E01FCAF8-86CC-47AD-9045-E89E5BF2A803}" dt="2022-10-26T18:11:39.791" v="3391" actId="478"/>
          <ac:graphicFrameMkLst>
            <pc:docMk/>
            <pc:sldMk cId="3577740202" sldId="2372"/>
            <ac:graphicFrameMk id="7" creationId="{9143E001-C0A0-24D7-5703-B60B8988DDEA}"/>
          </ac:graphicFrameMkLst>
        </pc:graphicFrameChg>
        <pc:picChg chg="add mod">
          <ac:chgData name="Rebecca Farley David" userId="c28f1fb9-54f5-4dca-b67e-67847b4df99b" providerId="ADAL" clId="{E01FCAF8-86CC-47AD-9045-E89E5BF2A803}" dt="2022-10-26T18:11:51.188" v="3395" actId="1076"/>
          <ac:picMkLst>
            <pc:docMk/>
            <pc:sldMk cId="3577740202" sldId="2372"/>
            <ac:picMk id="9" creationId="{CB6C4EA2-2F18-8BBC-0445-3E9A44AF48F4}"/>
          </ac:picMkLst>
        </pc:picChg>
      </pc:sldChg>
      <pc:sldChg chg="addSp delSp modSp mod">
        <pc:chgData name="Rebecca Farley David" userId="c28f1fb9-54f5-4dca-b67e-67847b4df99b" providerId="ADAL" clId="{E01FCAF8-86CC-47AD-9045-E89E5BF2A803}" dt="2022-10-26T18:14:41.797" v="3427" actId="1076"/>
        <pc:sldMkLst>
          <pc:docMk/>
          <pc:sldMk cId="3851362042" sldId="2373"/>
        </pc:sldMkLst>
        <pc:spChg chg="del">
          <ac:chgData name="Rebecca Farley David" userId="c28f1fb9-54f5-4dca-b67e-67847b4df99b" providerId="ADAL" clId="{E01FCAF8-86CC-47AD-9045-E89E5BF2A803}" dt="2022-10-26T18:12:47.193" v="3399" actId="478"/>
          <ac:spMkLst>
            <pc:docMk/>
            <pc:sldMk cId="3851362042" sldId="2373"/>
            <ac:spMk id="3" creationId="{2738D61E-9574-D214-E02E-6E0EB27E09F3}"/>
          </ac:spMkLst>
        </pc:spChg>
        <pc:spChg chg="add del mod">
          <ac:chgData name="Rebecca Farley David" userId="c28f1fb9-54f5-4dca-b67e-67847b4df99b" providerId="ADAL" clId="{E01FCAF8-86CC-47AD-9045-E89E5BF2A803}" dt="2022-10-25T15:20:59.423" v="1643" actId="478"/>
          <ac:spMkLst>
            <pc:docMk/>
            <pc:sldMk cId="3851362042" sldId="2373"/>
            <ac:spMk id="4" creationId="{4A414A08-D754-3463-20E0-72681567D1B0}"/>
          </ac:spMkLst>
        </pc:spChg>
        <pc:spChg chg="add del mod">
          <ac:chgData name="Rebecca Farley David" userId="c28f1fb9-54f5-4dca-b67e-67847b4df99b" providerId="ADAL" clId="{E01FCAF8-86CC-47AD-9045-E89E5BF2A803}" dt="2022-10-26T18:12:53.525" v="3400" actId="478"/>
          <ac:spMkLst>
            <pc:docMk/>
            <pc:sldMk cId="3851362042" sldId="2373"/>
            <ac:spMk id="11" creationId="{CB0CD926-1893-2CBE-D581-FF58C889EBD0}"/>
          </ac:spMkLst>
        </pc:spChg>
        <pc:spChg chg="add mod">
          <ac:chgData name="Rebecca Farley David" userId="c28f1fb9-54f5-4dca-b67e-67847b4df99b" providerId="ADAL" clId="{E01FCAF8-86CC-47AD-9045-E89E5BF2A803}" dt="2022-10-26T18:14:33.275" v="3425" actId="113"/>
          <ac:spMkLst>
            <pc:docMk/>
            <pc:sldMk cId="3851362042" sldId="2373"/>
            <ac:spMk id="13" creationId="{41BCC954-0E16-4151-58F8-03D817E7658F}"/>
          </ac:spMkLst>
        </pc:spChg>
        <pc:graphicFrameChg chg="add del mod">
          <ac:chgData name="Rebecca Farley David" userId="c28f1fb9-54f5-4dca-b67e-67847b4df99b" providerId="ADAL" clId="{E01FCAF8-86CC-47AD-9045-E89E5BF2A803}" dt="2022-10-25T15:21:13.025" v="1647" actId="478"/>
          <ac:graphicFrameMkLst>
            <pc:docMk/>
            <pc:sldMk cId="3851362042" sldId="2373"/>
            <ac:graphicFrameMk id="5" creationId="{AEA60661-69F3-A2F1-37F0-BC0BC9C9C436}"/>
          </ac:graphicFrameMkLst>
        </pc:graphicFrameChg>
        <pc:graphicFrameChg chg="add del mod">
          <ac:chgData name="Rebecca Farley David" userId="c28f1fb9-54f5-4dca-b67e-67847b4df99b" providerId="ADAL" clId="{E01FCAF8-86CC-47AD-9045-E89E5BF2A803}" dt="2022-10-26T18:12:04.859" v="3396" actId="478"/>
          <ac:graphicFrameMkLst>
            <pc:docMk/>
            <pc:sldMk cId="3851362042" sldId="2373"/>
            <ac:graphicFrameMk id="7" creationId="{1801A25C-4007-4ADE-ACB5-B9E77B0377E9}"/>
          </ac:graphicFrameMkLst>
        </pc:graphicFrameChg>
        <pc:picChg chg="del">
          <ac:chgData name="Rebecca Farley David" userId="c28f1fb9-54f5-4dca-b67e-67847b4df99b" providerId="ADAL" clId="{E01FCAF8-86CC-47AD-9045-E89E5BF2A803}" dt="2022-10-18T20:57:32.374" v="954" actId="478"/>
          <ac:picMkLst>
            <pc:docMk/>
            <pc:sldMk cId="3851362042" sldId="2373"/>
            <ac:picMk id="6" creationId="{65EFCFDD-2D67-8FE7-3067-64EBFC7D47D6}"/>
          </ac:picMkLst>
        </pc:picChg>
        <pc:picChg chg="add mod">
          <ac:chgData name="Rebecca Farley David" userId="c28f1fb9-54f5-4dca-b67e-67847b4df99b" providerId="ADAL" clId="{E01FCAF8-86CC-47AD-9045-E89E5BF2A803}" dt="2022-10-26T18:14:41.797" v="3427" actId="1076"/>
          <ac:picMkLst>
            <pc:docMk/>
            <pc:sldMk cId="3851362042" sldId="2373"/>
            <ac:picMk id="9" creationId="{1403D026-45EE-2092-9813-57F137518CB0}"/>
          </ac:picMkLst>
        </pc:picChg>
      </pc:sldChg>
      <pc:sldChg chg="modSp mod">
        <pc:chgData name="Rebecca Farley David" userId="c28f1fb9-54f5-4dca-b67e-67847b4df99b" providerId="ADAL" clId="{E01FCAF8-86CC-47AD-9045-E89E5BF2A803}" dt="2022-10-26T18:21:53.369" v="3471" actId="6549"/>
        <pc:sldMkLst>
          <pc:docMk/>
          <pc:sldMk cId="3136763852" sldId="2374"/>
        </pc:sldMkLst>
        <pc:spChg chg="mod">
          <ac:chgData name="Rebecca Farley David" userId="c28f1fb9-54f5-4dca-b67e-67847b4df99b" providerId="ADAL" clId="{E01FCAF8-86CC-47AD-9045-E89E5BF2A803}" dt="2022-10-26T18:21:53.369" v="3471" actId="6549"/>
          <ac:spMkLst>
            <pc:docMk/>
            <pc:sldMk cId="3136763852" sldId="2374"/>
            <ac:spMk id="3" creationId="{403761A5-A951-E2FE-7D15-9235AD9F5D40}"/>
          </ac:spMkLst>
        </pc:spChg>
        <pc:graphicFrameChg chg="mod modGraphic">
          <ac:chgData name="Rebecca Farley David" userId="c28f1fb9-54f5-4dca-b67e-67847b4df99b" providerId="ADAL" clId="{E01FCAF8-86CC-47AD-9045-E89E5BF2A803}" dt="2022-10-26T18:16:21.985" v="3438" actId="122"/>
          <ac:graphicFrameMkLst>
            <pc:docMk/>
            <pc:sldMk cId="3136763852" sldId="2374"/>
            <ac:graphicFrameMk id="4" creationId="{15EDEEE5-E795-ECDD-7798-C0771B55F030}"/>
          </ac:graphicFrameMkLst>
        </pc:graphicFrameChg>
      </pc:sldChg>
      <pc:sldChg chg="addSp delSp modSp mod">
        <pc:chgData name="Rebecca Farley David" userId="c28f1fb9-54f5-4dca-b67e-67847b4df99b" providerId="ADAL" clId="{E01FCAF8-86CC-47AD-9045-E89E5BF2A803}" dt="2022-10-26T18:24:35.135" v="3482" actId="1076"/>
        <pc:sldMkLst>
          <pc:docMk/>
          <pc:sldMk cId="904615718" sldId="2375"/>
        </pc:sldMkLst>
        <pc:spChg chg="del mod">
          <ac:chgData name="Rebecca Farley David" userId="c28f1fb9-54f5-4dca-b67e-67847b4df99b" providerId="ADAL" clId="{E01FCAF8-86CC-47AD-9045-E89E5BF2A803}" dt="2022-10-26T18:23:46.342" v="3473" actId="478"/>
          <ac:spMkLst>
            <pc:docMk/>
            <pc:sldMk cId="904615718" sldId="2375"/>
            <ac:spMk id="3" creationId="{0733AC34-1CAE-D0C6-6E95-3AC278F197F9}"/>
          </ac:spMkLst>
        </pc:spChg>
        <pc:graphicFrameChg chg="del">
          <ac:chgData name="Rebecca Farley David" userId="c28f1fb9-54f5-4dca-b67e-67847b4df99b" providerId="ADAL" clId="{E01FCAF8-86CC-47AD-9045-E89E5BF2A803}" dt="2022-10-25T15:39:39.838" v="1684" actId="478"/>
          <ac:graphicFrameMkLst>
            <pc:docMk/>
            <pc:sldMk cId="904615718" sldId="2375"/>
            <ac:graphicFrameMk id="4" creationId="{BD138803-FFA3-07AF-1DC8-0AF6F05EEF8E}"/>
          </ac:graphicFrameMkLst>
        </pc:graphicFrameChg>
        <pc:graphicFrameChg chg="add del mod modGraphic">
          <ac:chgData name="Rebecca Farley David" userId="c28f1fb9-54f5-4dca-b67e-67847b4df99b" providerId="ADAL" clId="{E01FCAF8-86CC-47AD-9045-E89E5BF2A803}" dt="2022-10-26T18:23:49.422" v="3474" actId="478"/>
          <ac:graphicFrameMkLst>
            <pc:docMk/>
            <pc:sldMk cId="904615718" sldId="2375"/>
            <ac:graphicFrameMk id="5" creationId="{03638017-4B97-7EC4-9564-38D7DB39EB18}"/>
          </ac:graphicFrameMkLst>
        </pc:graphicFrameChg>
        <pc:picChg chg="add mod">
          <ac:chgData name="Rebecca Farley David" userId="c28f1fb9-54f5-4dca-b67e-67847b4df99b" providerId="ADAL" clId="{E01FCAF8-86CC-47AD-9045-E89E5BF2A803}" dt="2022-10-26T18:24:35.135" v="3482" actId="1076"/>
          <ac:picMkLst>
            <pc:docMk/>
            <pc:sldMk cId="904615718" sldId="2375"/>
            <ac:picMk id="7" creationId="{1E58B83B-553C-A671-BBDB-689A7FEE3BD5}"/>
          </ac:picMkLst>
        </pc:picChg>
      </pc:sldChg>
      <pc:sldChg chg="addSp delSp modSp mod">
        <pc:chgData name="Rebecca Farley David" userId="c28f1fb9-54f5-4dca-b67e-67847b4df99b" providerId="ADAL" clId="{E01FCAF8-86CC-47AD-9045-E89E5BF2A803}" dt="2022-10-26T18:26:10.736" v="3495" actId="20577"/>
        <pc:sldMkLst>
          <pc:docMk/>
          <pc:sldMk cId="1291436251" sldId="2376"/>
        </pc:sldMkLst>
        <pc:spChg chg="mod">
          <ac:chgData name="Rebecca Farley David" userId="c28f1fb9-54f5-4dca-b67e-67847b4df99b" providerId="ADAL" clId="{E01FCAF8-86CC-47AD-9045-E89E5BF2A803}" dt="2022-10-26T18:26:10.736" v="3495" actId="20577"/>
          <ac:spMkLst>
            <pc:docMk/>
            <pc:sldMk cId="1291436251" sldId="2376"/>
            <ac:spMk id="3" creationId="{1D8AE78E-0681-01DE-4ECA-E1D01E45106A}"/>
          </ac:spMkLst>
        </pc:spChg>
        <pc:spChg chg="del">
          <ac:chgData name="Rebecca Farley David" userId="c28f1fb9-54f5-4dca-b67e-67847b4df99b" providerId="ADAL" clId="{E01FCAF8-86CC-47AD-9045-E89E5BF2A803}" dt="2022-10-18T20:58:07.686" v="983" actId="478"/>
          <ac:spMkLst>
            <pc:docMk/>
            <pc:sldMk cId="1291436251" sldId="2376"/>
            <ac:spMk id="4" creationId="{4FE77F84-C4F7-85BD-ED6E-C568A17A650C}"/>
          </ac:spMkLst>
        </pc:spChg>
        <pc:spChg chg="add del mod">
          <ac:chgData name="Rebecca Farley David" userId="c28f1fb9-54f5-4dca-b67e-67847b4df99b" providerId="ADAL" clId="{E01FCAF8-86CC-47AD-9045-E89E5BF2A803}" dt="2022-10-26T18:25:21.423" v="3483" actId="478"/>
          <ac:spMkLst>
            <pc:docMk/>
            <pc:sldMk cId="1291436251" sldId="2376"/>
            <ac:spMk id="6" creationId="{FB638FB4-8B35-8DDE-C725-D50F14B80949}"/>
          </ac:spMkLst>
        </pc:spChg>
        <pc:spChg chg="add del mod">
          <ac:chgData name="Rebecca Farley David" userId="c28f1fb9-54f5-4dca-b67e-67847b4df99b" providerId="ADAL" clId="{E01FCAF8-86CC-47AD-9045-E89E5BF2A803}" dt="2022-10-26T18:25:24.526" v="3484" actId="478"/>
          <ac:spMkLst>
            <pc:docMk/>
            <pc:sldMk cId="1291436251" sldId="2376"/>
            <ac:spMk id="7" creationId="{CEB167C0-237A-2770-A888-93709CBB5892}"/>
          </ac:spMkLst>
        </pc:spChg>
        <pc:graphicFrameChg chg="add del mod">
          <ac:chgData name="Rebecca Farley David" userId="c28f1fb9-54f5-4dca-b67e-67847b4df99b" providerId="ADAL" clId="{E01FCAF8-86CC-47AD-9045-E89E5BF2A803}" dt="2022-10-26T18:25:21.423" v="3483" actId="478"/>
          <ac:graphicFrameMkLst>
            <pc:docMk/>
            <pc:sldMk cId="1291436251" sldId="2376"/>
            <ac:graphicFrameMk id="5" creationId="{CB696189-90EF-0974-B946-B6EA311F8ABE}"/>
          </ac:graphicFrameMkLst>
        </pc:graphicFrameChg>
        <pc:picChg chg="add mod">
          <ac:chgData name="Rebecca Farley David" userId="c28f1fb9-54f5-4dca-b67e-67847b4df99b" providerId="ADAL" clId="{E01FCAF8-86CC-47AD-9045-E89E5BF2A803}" dt="2022-10-26T18:25:53.831" v="3491" actId="1076"/>
          <ac:picMkLst>
            <pc:docMk/>
            <pc:sldMk cId="1291436251" sldId="2376"/>
            <ac:picMk id="9" creationId="{F2E4943D-1A40-1679-1020-32F7B69040E7}"/>
          </ac:picMkLst>
        </pc:picChg>
      </pc:sldChg>
      <pc:sldChg chg="addSp delSp modSp mod">
        <pc:chgData name="Rebecca Farley David" userId="c28f1fb9-54f5-4dca-b67e-67847b4df99b" providerId="ADAL" clId="{E01FCAF8-86CC-47AD-9045-E89E5BF2A803}" dt="2022-10-26T18:26:44.786" v="3500" actId="1076"/>
        <pc:sldMkLst>
          <pc:docMk/>
          <pc:sldMk cId="1154581880" sldId="2377"/>
        </pc:sldMkLst>
        <pc:spChg chg="del">
          <ac:chgData name="Rebecca Farley David" userId="c28f1fb9-54f5-4dca-b67e-67847b4df99b" providerId="ADAL" clId="{E01FCAF8-86CC-47AD-9045-E89E5BF2A803}" dt="2022-10-26T18:26:21.155" v="3497" actId="478"/>
          <ac:spMkLst>
            <pc:docMk/>
            <pc:sldMk cId="1154581880" sldId="2377"/>
            <ac:spMk id="3" creationId="{573F946A-1228-9F22-BE0F-9B9C2E335005}"/>
          </ac:spMkLst>
        </pc:spChg>
        <pc:spChg chg="add del mod">
          <ac:chgData name="Rebecca Farley David" userId="c28f1fb9-54f5-4dca-b67e-67847b4df99b" providerId="ADAL" clId="{E01FCAF8-86CC-47AD-9045-E89E5BF2A803}" dt="2022-10-26T18:26:23.253" v="3498" actId="478"/>
          <ac:spMkLst>
            <pc:docMk/>
            <pc:sldMk cId="1154581880" sldId="2377"/>
            <ac:spMk id="10" creationId="{05323AB9-B9AF-3528-9EFB-04388AAD339B}"/>
          </ac:spMkLst>
        </pc:spChg>
        <pc:graphicFrameChg chg="del">
          <ac:chgData name="Rebecca Farley David" userId="c28f1fb9-54f5-4dca-b67e-67847b4df99b" providerId="ADAL" clId="{E01FCAF8-86CC-47AD-9045-E89E5BF2A803}" dt="2022-10-25T15:48:08.345" v="1773" actId="478"/>
          <ac:graphicFrameMkLst>
            <pc:docMk/>
            <pc:sldMk cId="1154581880" sldId="2377"/>
            <ac:graphicFrameMk id="4" creationId="{BFB64FC5-FA38-241F-726B-71071C248995}"/>
          </ac:graphicFrameMkLst>
        </pc:graphicFrameChg>
        <pc:graphicFrameChg chg="add del mod">
          <ac:chgData name="Rebecca Farley David" userId="c28f1fb9-54f5-4dca-b67e-67847b4df99b" providerId="ADAL" clId="{E01FCAF8-86CC-47AD-9045-E89E5BF2A803}" dt="2022-10-25T15:49:02.013" v="1786" actId="478"/>
          <ac:graphicFrameMkLst>
            <pc:docMk/>
            <pc:sldMk cId="1154581880" sldId="2377"/>
            <ac:graphicFrameMk id="6" creationId="{65374FDD-E3B1-C9B0-17AA-5723757CC752}"/>
          </ac:graphicFrameMkLst>
        </pc:graphicFrameChg>
        <pc:picChg chg="add del mod">
          <ac:chgData name="Rebecca Farley David" userId="c28f1fb9-54f5-4dca-b67e-67847b4df99b" providerId="ADAL" clId="{E01FCAF8-86CC-47AD-9045-E89E5BF2A803}" dt="2022-10-26T18:26:17.070" v="3496" actId="478"/>
          <ac:picMkLst>
            <pc:docMk/>
            <pc:sldMk cId="1154581880" sldId="2377"/>
            <ac:picMk id="8" creationId="{5010E2F5-8D84-5F6B-3BFC-807A6817F997}"/>
          </ac:picMkLst>
        </pc:picChg>
        <pc:picChg chg="add mod">
          <ac:chgData name="Rebecca Farley David" userId="c28f1fb9-54f5-4dca-b67e-67847b4df99b" providerId="ADAL" clId="{E01FCAF8-86CC-47AD-9045-E89E5BF2A803}" dt="2022-10-26T18:26:44.786" v="3500" actId="1076"/>
          <ac:picMkLst>
            <pc:docMk/>
            <pc:sldMk cId="1154581880" sldId="2377"/>
            <ac:picMk id="12" creationId="{B3EAF375-BC21-8DC2-8AE0-69EBF768E912}"/>
          </ac:picMkLst>
        </pc:picChg>
      </pc:sldChg>
      <pc:sldChg chg="modSp mod">
        <pc:chgData name="Rebecca Farley David" userId="c28f1fb9-54f5-4dca-b67e-67847b4df99b" providerId="ADAL" clId="{E01FCAF8-86CC-47AD-9045-E89E5BF2A803}" dt="2022-10-26T18:30:42.131" v="3535" actId="14734"/>
        <pc:sldMkLst>
          <pc:docMk/>
          <pc:sldMk cId="359452360" sldId="2378"/>
        </pc:sldMkLst>
        <pc:spChg chg="mod">
          <ac:chgData name="Rebecca Farley David" userId="c28f1fb9-54f5-4dca-b67e-67847b4df99b" providerId="ADAL" clId="{E01FCAF8-86CC-47AD-9045-E89E5BF2A803}" dt="2022-10-26T18:28:08.363" v="3513" actId="20577"/>
          <ac:spMkLst>
            <pc:docMk/>
            <pc:sldMk cId="359452360" sldId="2378"/>
            <ac:spMk id="3" creationId="{1AA930EB-DEC8-3733-5808-2F25AB1C1B83}"/>
          </ac:spMkLst>
        </pc:spChg>
        <pc:graphicFrameChg chg="mod modGraphic">
          <ac:chgData name="Rebecca Farley David" userId="c28f1fb9-54f5-4dca-b67e-67847b4df99b" providerId="ADAL" clId="{E01FCAF8-86CC-47AD-9045-E89E5BF2A803}" dt="2022-10-26T18:30:42.131" v="3535" actId="14734"/>
          <ac:graphicFrameMkLst>
            <pc:docMk/>
            <pc:sldMk cId="359452360" sldId="2378"/>
            <ac:graphicFrameMk id="4" creationId="{661433D5-0041-BB4A-ADC8-191EDEC688B4}"/>
          </ac:graphicFrameMkLst>
        </pc:graphicFrameChg>
      </pc:sldChg>
      <pc:sldChg chg="del">
        <pc:chgData name="Rebecca Farley David" userId="c28f1fb9-54f5-4dca-b67e-67847b4df99b" providerId="ADAL" clId="{E01FCAF8-86CC-47AD-9045-E89E5BF2A803}" dt="2022-10-18T20:47:57.575" v="346" actId="47"/>
        <pc:sldMkLst>
          <pc:docMk/>
          <pc:sldMk cId="1969591372" sldId="2380"/>
        </pc:sldMkLst>
      </pc:sldChg>
      <pc:sldChg chg="addSp delSp modSp mod">
        <pc:chgData name="Rebecca Farley David" userId="c28f1fb9-54f5-4dca-b67e-67847b4df99b" providerId="ADAL" clId="{E01FCAF8-86CC-47AD-9045-E89E5BF2A803}" dt="2022-10-26T17:27:00.760" v="3066" actId="1076"/>
        <pc:sldMkLst>
          <pc:docMk/>
          <pc:sldMk cId="1451538947" sldId="2382"/>
        </pc:sldMkLst>
        <pc:spChg chg="mod">
          <ac:chgData name="Rebecca Farley David" userId="c28f1fb9-54f5-4dca-b67e-67847b4df99b" providerId="ADAL" clId="{E01FCAF8-86CC-47AD-9045-E89E5BF2A803}" dt="2022-10-26T17:26:56.633" v="3065" actId="14100"/>
          <ac:spMkLst>
            <pc:docMk/>
            <pc:sldMk cId="1451538947" sldId="2382"/>
            <ac:spMk id="3" creationId="{1545751D-9459-6727-49A2-52467675B9E9}"/>
          </ac:spMkLst>
        </pc:spChg>
        <pc:graphicFrameChg chg="del">
          <ac:chgData name="Rebecca Farley David" userId="c28f1fb9-54f5-4dca-b67e-67847b4df99b" providerId="ADAL" clId="{E01FCAF8-86CC-47AD-9045-E89E5BF2A803}" dt="2022-10-26T17:25:07.712" v="3044" actId="478"/>
          <ac:graphicFrameMkLst>
            <pc:docMk/>
            <pc:sldMk cId="1451538947" sldId="2382"/>
            <ac:graphicFrameMk id="6" creationId="{5F3292E5-E39E-2199-D88F-7E60971674AE}"/>
          </ac:graphicFrameMkLst>
        </pc:graphicFrameChg>
        <pc:picChg chg="add mod">
          <ac:chgData name="Rebecca Farley David" userId="c28f1fb9-54f5-4dca-b67e-67847b4df99b" providerId="ADAL" clId="{E01FCAF8-86CC-47AD-9045-E89E5BF2A803}" dt="2022-10-26T17:27:00.760" v="3066" actId="1076"/>
          <ac:picMkLst>
            <pc:docMk/>
            <pc:sldMk cId="1451538947" sldId="2382"/>
            <ac:picMk id="5" creationId="{3B429FB5-91E0-327F-7896-DA0324BF167D}"/>
          </ac:picMkLst>
        </pc:picChg>
      </pc:sldChg>
      <pc:sldChg chg="modSp new del mod">
        <pc:chgData name="Rebecca Farley David" userId="c28f1fb9-54f5-4dca-b67e-67847b4df99b" providerId="ADAL" clId="{E01FCAF8-86CC-47AD-9045-E89E5BF2A803}" dt="2022-10-18T20:58:44.658" v="987" actId="47"/>
        <pc:sldMkLst>
          <pc:docMk/>
          <pc:sldMk cId="2573611493" sldId="2383"/>
        </pc:sldMkLst>
        <pc:spChg chg="mod">
          <ac:chgData name="Rebecca Farley David" userId="c28f1fb9-54f5-4dca-b67e-67847b4df99b" providerId="ADAL" clId="{E01FCAF8-86CC-47AD-9045-E89E5BF2A803}" dt="2022-10-18T20:36:31.986" v="51" actId="20577"/>
          <ac:spMkLst>
            <pc:docMk/>
            <pc:sldMk cId="2573611493" sldId="2383"/>
            <ac:spMk id="2" creationId="{0DC5D932-5DDE-5D3E-4D50-75969462E510}"/>
          </ac:spMkLst>
        </pc:spChg>
      </pc:sldChg>
      <pc:sldChg chg="del">
        <pc:chgData name="Rebecca Farley David" userId="c28f1fb9-54f5-4dca-b67e-67847b4df99b" providerId="ADAL" clId="{E01FCAF8-86CC-47AD-9045-E89E5BF2A803}" dt="2022-10-18T20:36:04.050" v="19" actId="47"/>
        <pc:sldMkLst>
          <pc:docMk/>
          <pc:sldMk cId="3488952975" sldId="2383"/>
        </pc:sldMkLst>
      </pc:sldChg>
      <pc:sldChg chg="del">
        <pc:chgData name="Rebecca Farley David" userId="c28f1fb9-54f5-4dca-b67e-67847b4df99b" providerId="ADAL" clId="{E01FCAF8-86CC-47AD-9045-E89E5BF2A803}" dt="2022-10-18T20:36:01.619" v="18" actId="47"/>
        <pc:sldMkLst>
          <pc:docMk/>
          <pc:sldMk cId="1073415089" sldId="2384"/>
        </pc:sldMkLst>
      </pc:sldChg>
      <pc:sldChg chg="modSp new mod">
        <pc:chgData name="Rebecca Farley David" userId="c28f1fb9-54f5-4dca-b67e-67847b4df99b" providerId="ADAL" clId="{E01FCAF8-86CC-47AD-9045-E89E5BF2A803}" dt="2022-10-26T18:41:02.593" v="3867" actId="20577"/>
        <pc:sldMkLst>
          <pc:docMk/>
          <pc:sldMk cId="4247985658" sldId="2384"/>
        </pc:sldMkLst>
        <pc:spChg chg="mod">
          <ac:chgData name="Rebecca Farley David" userId="c28f1fb9-54f5-4dca-b67e-67847b4df99b" providerId="ADAL" clId="{E01FCAF8-86CC-47AD-9045-E89E5BF2A803}" dt="2022-10-18T20:36:55.858" v="132" actId="20577"/>
          <ac:spMkLst>
            <pc:docMk/>
            <pc:sldMk cId="4247985658" sldId="2384"/>
            <ac:spMk id="2" creationId="{ADC51936-1134-CCF0-26E5-C781EDD2BCB8}"/>
          </ac:spMkLst>
        </pc:spChg>
        <pc:spChg chg="mod">
          <ac:chgData name="Rebecca Farley David" userId="c28f1fb9-54f5-4dca-b67e-67847b4df99b" providerId="ADAL" clId="{E01FCAF8-86CC-47AD-9045-E89E5BF2A803}" dt="2022-10-26T18:41:02.593" v="3867" actId="20577"/>
          <ac:spMkLst>
            <pc:docMk/>
            <pc:sldMk cId="4247985658" sldId="2384"/>
            <ac:spMk id="3" creationId="{33005DA0-1070-51A5-F981-2BE181E9B211}"/>
          </ac:spMkLst>
        </pc:spChg>
      </pc:sldChg>
      <pc:sldChg chg="modSp new mod">
        <pc:chgData name="Rebecca Farley David" userId="c28f1fb9-54f5-4dca-b67e-67847b4df99b" providerId="ADAL" clId="{E01FCAF8-86CC-47AD-9045-E89E5BF2A803}" dt="2022-10-18T20:59:03.379" v="989" actId="13926"/>
        <pc:sldMkLst>
          <pc:docMk/>
          <pc:sldMk cId="523062" sldId="2385"/>
        </pc:sldMkLst>
        <pc:spChg chg="mod">
          <ac:chgData name="Rebecca Farley David" userId="c28f1fb9-54f5-4dca-b67e-67847b4df99b" providerId="ADAL" clId="{E01FCAF8-86CC-47AD-9045-E89E5BF2A803}" dt="2022-10-18T20:59:03.379" v="989" actId="13926"/>
          <ac:spMkLst>
            <pc:docMk/>
            <pc:sldMk cId="523062" sldId="2385"/>
            <ac:spMk id="2" creationId="{0CFF74B4-F20E-25C7-4BA4-9D9FF82F3273}"/>
          </ac:spMkLst>
        </pc:spChg>
      </pc:sldChg>
      <pc:sldChg chg="del">
        <pc:chgData name="Rebecca Farley David" userId="c28f1fb9-54f5-4dca-b67e-67847b4df99b" providerId="ADAL" clId="{E01FCAF8-86CC-47AD-9045-E89E5BF2A803}" dt="2022-10-18T20:36:04.684" v="20" actId="47"/>
        <pc:sldMkLst>
          <pc:docMk/>
          <pc:sldMk cId="3092474792" sldId="2385"/>
        </pc:sldMkLst>
      </pc:sldChg>
      <pc:sldChg chg="del">
        <pc:chgData name="Rebecca Farley David" userId="c28f1fb9-54f5-4dca-b67e-67847b4df99b" providerId="ADAL" clId="{E01FCAF8-86CC-47AD-9045-E89E5BF2A803}" dt="2022-10-18T20:36:05.845" v="21" actId="47"/>
        <pc:sldMkLst>
          <pc:docMk/>
          <pc:sldMk cId="932399000" sldId="2386"/>
        </pc:sldMkLst>
      </pc:sldChg>
      <pc:sldChg chg="modSp new del mod">
        <pc:chgData name="Rebecca Farley David" userId="c28f1fb9-54f5-4dca-b67e-67847b4df99b" providerId="ADAL" clId="{E01FCAF8-86CC-47AD-9045-E89E5BF2A803}" dt="2022-10-25T15:50:08.122" v="1790" actId="47"/>
        <pc:sldMkLst>
          <pc:docMk/>
          <pc:sldMk cId="2746889147" sldId="2386"/>
        </pc:sldMkLst>
        <pc:spChg chg="mod">
          <ac:chgData name="Rebecca Farley David" userId="c28f1fb9-54f5-4dca-b67e-67847b4df99b" providerId="ADAL" clId="{E01FCAF8-86CC-47AD-9045-E89E5BF2A803}" dt="2022-10-25T14:54:28.892" v="1269" actId="13926"/>
          <ac:spMkLst>
            <pc:docMk/>
            <pc:sldMk cId="2746889147" sldId="2386"/>
            <ac:spMk id="2" creationId="{8CA73F0A-E820-8BF1-922F-FC964C21D410}"/>
          </ac:spMkLst>
        </pc:spChg>
        <pc:spChg chg="mod">
          <ac:chgData name="Rebecca Farley David" userId="c28f1fb9-54f5-4dca-b67e-67847b4df99b" providerId="ADAL" clId="{E01FCAF8-86CC-47AD-9045-E89E5BF2A803}" dt="2022-10-18T20:48:16.004" v="428" actId="20577"/>
          <ac:spMkLst>
            <pc:docMk/>
            <pc:sldMk cId="2746889147" sldId="2386"/>
            <ac:spMk id="3" creationId="{EDAAD69F-BE6F-09C2-642A-F26C50D24BDD}"/>
          </ac:spMkLst>
        </pc:spChg>
      </pc:sldChg>
      <pc:sldChg chg="del">
        <pc:chgData name="Rebecca Farley David" userId="c28f1fb9-54f5-4dca-b67e-67847b4df99b" providerId="ADAL" clId="{E01FCAF8-86CC-47AD-9045-E89E5BF2A803}" dt="2022-10-18T20:36:06.940" v="22" actId="47"/>
        <pc:sldMkLst>
          <pc:docMk/>
          <pc:sldMk cId="3419484534" sldId="2387"/>
        </pc:sldMkLst>
      </pc:sldChg>
      <pc:sldChg chg="del">
        <pc:chgData name="Rebecca Farley David" userId="c28f1fb9-54f5-4dca-b67e-67847b4df99b" providerId="ADAL" clId="{E01FCAF8-86CC-47AD-9045-E89E5BF2A803}" dt="2022-10-26T18:42:53.459" v="3868" actId="47"/>
        <pc:sldMkLst>
          <pc:docMk/>
          <pc:sldMk cId="2073916546" sldId="2451"/>
        </pc:sldMkLst>
      </pc:sldChg>
      <pc:sldChg chg="modSp add del mod">
        <pc:chgData name="Rebecca Farley David" userId="c28f1fb9-54f5-4dca-b67e-67847b4df99b" providerId="ADAL" clId="{E01FCAF8-86CC-47AD-9045-E89E5BF2A803}" dt="2022-10-26T18:40:27.072" v="3761" actId="47"/>
        <pc:sldMkLst>
          <pc:docMk/>
          <pc:sldMk cId="1301774782" sldId="2145706128"/>
        </pc:sldMkLst>
        <pc:picChg chg="mod">
          <ac:chgData name="Rebecca Farley David" userId="c28f1fb9-54f5-4dca-b67e-67847b4df99b" providerId="ADAL" clId="{E01FCAF8-86CC-47AD-9045-E89E5BF2A803}" dt="2022-10-18T20:58:42.802" v="986" actId="1076"/>
          <ac:picMkLst>
            <pc:docMk/>
            <pc:sldMk cId="1301774782" sldId="2145706128"/>
            <ac:picMk id="6" creationId="{DE1FD337-EAD2-493F-831A-C2C9113D060D}"/>
          </ac:picMkLst>
        </pc:picChg>
      </pc:sldChg>
      <pc:sldChg chg="modSp add del mod">
        <pc:chgData name="Rebecca Farley David" userId="c28f1fb9-54f5-4dca-b67e-67847b4df99b" providerId="ADAL" clId="{E01FCAF8-86CC-47AD-9045-E89E5BF2A803}" dt="2022-10-26T18:30:51.982" v="3536" actId="47"/>
        <pc:sldMkLst>
          <pc:docMk/>
          <pc:sldMk cId="4017555474" sldId="2145706129"/>
        </pc:sldMkLst>
        <pc:spChg chg="mod">
          <ac:chgData name="Rebecca Farley David" userId="c28f1fb9-54f5-4dca-b67e-67847b4df99b" providerId="ADAL" clId="{E01FCAF8-86CC-47AD-9045-E89E5BF2A803}" dt="2022-10-25T14:55:04.848" v="1396" actId="20577"/>
          <ac:spMkLst>
            <pc:docMk/>
            <pc:sldMk cId="4017555474" sldId="2145706129"/>
            <ac:spMk id="7" creationId="{DD7BBE44-E160-4736-95CA-0E6150C61D8A}"/>
          </ac:spMkLst>
        </pc:spChg>
      </pc:sldChg>
      <pc:sldChg chg="addSp modSp new del mod modAnim">
        <pc:chgData name="Rebecca Farley David" userId="c28f1fb9-54f5-4dca-b67e-67847b4df99b" providerId="ADAL" clId="{E01FCAF8-86CC-47AD-9045-E89E5BF2A803}" dt="2022-10-26T18:30:53.239" v="3537" actId="47"/>
        <pc:sldMkLst>
          <pc:docMk/>
          <pc:sldMk cId="1726296592" sldId="2145706130"/>
        </pc:sldMkLst>
        <pc:spChg chg="mod">
          <ac:chgData name="Rebecca Farley David" userId="c28f1fb9-54f5-4dca-b67e-67847b4df99b" providerId="ADAL" clId="{E01FCAF8-86CC-47AD-9045-E89E5BF2A803}" dt="2022-10-25T15:14:31.644" v="1446" actId="13926"/>
          <ac:spMkLst>
            <pc:docMk/>
            <pc:sldMk cId="1726296592" sldId="2145706130"/>
            <ac:spMk id="2" creationId="{0062E907-CA07-3B94-ADCF-0FF7B5CCFBAF}"/>
          </ac:spMkLst>
        </pc:spChg>
        <pc:spChg chg="mod">
          <ac:chgData name="Rebecca Farley David" userId="c28f1fb9-54f5-4dca-b67e-67847b4df99b" providerId="ADAL" clId="{E01FCAF8-86CC-47AD-9045-E89E5BF2A803}" dt="2022-10-25T15:15:09.960" v="1617" actId="14100"/>
          <ac:spMkLst>
            <pc:docMk/>
            <pc:sldMk cId="1726296592" sldId="2145706130"/>
            <ac:spMk id="3" creationId="{3EA7DC7D-4E97-7DFC-33EF-2536DD8F2B85}"/>
          </ac:spMkLst>
        </pc:spChg>
        <pc:spChg chg="add mod">
          <ac:chgData name="Rebecca Farley David" userId="c28f1fb9-54f5-4dca-b67e-67847b4df99b" providerId="ADAL" clId="{E01FCAF8-86CC-47AD-9045-E89E5BF2A803}" dt="2022-10-25T15:15:33.648" v="1628" actId="13822"/>
          <ac:spMkLst>
            <pc:docMk/>
            <pc:sldMk cId="1726296592" sldId="2145706130"/>
            <ac:spMk id="5" creationId="{FF85DFD0-AA6D-1068-8EAB-022A8CEE1D71}"/>
          </ac:spMkLst>
        </pc:spChg>
      </pc:sldChg>
      <pc:sldChg chg="new del">
        <pc:chgData name="Rebecca Farley David" userId="c28f1fb9-54f5-4dca-b67e-67847b4df99b" providerId="ADAL" clId="{E01FCAF8-86CC-47AD-9045-E89E5BF2A803}" dt="2022-10-26T14:56:00.763" v="2684" actId="47"/>
        <pc:sldMkLst>
          <pc:docMk/>
          <pc:sldMk cId="3581044255" sldId="2145706131"/>
        </pc:sldMkLst>
      </pc:sldChg>
      <pc:sldChg chg="delSp modSp add mod">
        <pc:chgData name="Rebecca Farley David" userId="c28f1fb9-54f5-4dca-b67e-67847b4df99b" providerId="ADAL" clId="{E01FCAF8-86CC-47AD-9045-E89E5BF2A803}" dt="2022-10-26T14:58:21.784" v="2737" actId="20577"/>
        <pc:sldMkLst>
          <pc:docMk/>
          <pc:sldMk cId="2806938669" sldId="2145706132"/>
        </pc:sldMkLst>
        <pc:spChg chg="mod">
          <ac:chgData name="Rebecca Farley David" userId="c28f1fb9-54f5-4dca-b67e-67847b4df99b" providerId="ADAL" clId="{E01FCAF8-86CC-47AD-9045-E89E5BF2A803}" dt="2022-10-26T14:58:21.784" v="2737" actId="20577"/>
          <ac:spMkLst>
            <pc:docMk/>
            <pc:sldMk cId="2806938669" sldId="2145706132"/>
            <ac:spMk id="2" creationId="{9A6FA945-35CE-F6F9-31D6-3A974848F25A}"/>
          </ac:spMkLst>
        </pc:spChg>
        <pc:spChg chg="mod">
          <ac:chgData name="Rebecca Farley David" userId="c28f1fb9-54f5-4dca-b67e-67847b4df99b" providerId="ADAL" clId="{E01FCAF8-86CC-47AD-9045-E89E5BF2A803}" dt="2022-10-26T14:57:22.413" v="2715" actId="14100"/>
          <ac:spMkLst>
            <pc:docMk/>
            <pc:sldMk cId="2806938669" sldId="2145706132"/>
            <ac:spMk id="3" creationId="{A0668575-AEC5-1BF2-247F-68D38DF53616}"/>
          </ac:spMkLst>
        </pc:spChg>
        <pc:spChg chg="del mod">
          <ac:chgData name="Rebecca Farley David" userId="c28f1fb9-54f5-4dca-b67e-67847b4df99b" providerId="ADAL" clId="{E01FCAF8-86CC-47AD-9045-E89E5BF2A803}" dt="2022-10-26T14:56:17.355" v="2695" actId="478"/>
          <ac:spMkLst>
            <pc:docMk/>
            <pc:sldMk cId="2806938669" sldId="2145706132"/>
            <ac:spMk id="4" creationId="{C2221D2A-FE58-E37A-9096-FD42621131C6}"/>
          </ac:spMkLst>
        </pc:spChg>
        <pc:spChg chg="del">
          <ac:chgData name="Rebecca Farley David" userId="c28f1fb9-54f5-4dca-b67e-67847b4df99b" providerId="ADAL" clId="{E01FCAF8-86CC-47AD-9045-E89E5BF2A803}" dt="2022-10-26T14:56:30.261" v="2699" actId="478"/>
          <ac:spMkLst>
            <pc:docMk/>
            <pc:sldMk cId="2806938669" sldId="2145706132"/>
            <ac:spMk id="6" creationId="{EFCF6CD7-FA1D-D1AF-37DB-ABF6AA9B147D}"/>
          </ac:spMkLst>
        </pc:spChg>
        <pc:picChg chg="mod">
          <ac:chgData name="Rebecca Farley David" userId="c28f1fb9-54f5-4dca-b67e-67847b4df99b" providerId="ADAL" clId="{E01FCAF8-86CC-47AD-9045-E89E5BF2A803}" dt="2022-10-26T14:57:08.349" v="2704" actId="1076"/>
          <ac:picMkLst>
            <pc:docMk/>
            <pc:sldMk cId="2806938669" sldId="2145706132"/>
            <ac:picMk id="10" creationId="{D7ABB1B2-A478-D041-ECAB-F891F991F981}"/>
          </ac:picMkLst>
        </pc:picChg>
      </pc:sldChg>
      <pc:sldChg chg="addSp modSp new mod">
        <pc:chgData name="Rebecca Farley David" userId="c28f1fb9-54f5-4dca-b67e-67847b4df99b" providerId="ADAL" clId="{E01FCAF8-86CC-47AD-9045-E89E5BF2A803}" dt="2022-10-26T17:23:28.232" v="3007" actId="14100"/>
        <pc:sldMkLst>
          <pc:docMk/>
          <pc:sldMk cId="2620833288" sldId="2145706133"/>
        </pc:sldMkLst>
        <pc:spChg chg="mod">
          <ac:chgData name="Rebecca Farley David" userId="c28f1fb9-54f5-4dca-b67e-67847b4df99b" providerId="ADAL" clId="{E01FCAF8-86CC-47AD-9045-E89E5BF2A803}" dt="2022-10-26T17:21:12.811" v="2970" actId="20577"/>
          <ac:spMkLst>
            <pc:docMk/>
            <pc:sldMk cId="2620833288" sldId="2145706133"/>
            <ac:spMk id="2" creationId="{F2012AC3-4ABF-C4C7-8E47-8E474E6936A8}"/>
          </ac:spMkLst>
        </pc:spChg>
        <pc:spChg chg="mod">
          <ac:chgData name="Rebecca Farley David" userId="c28f1fb9-54f5-4dca-b67e-67847b4df99b" providerId="ADAL" clId="{E01FCAF8-86CC-47AD-9045-E89E5BF2A803}" dt="2022-10-26T17:23:28.232" v="3007" actId="14100"/>
          <ac:spMkLst>
            <pc:docMk/>
            <pc:sldMk cId="2620833288" sldId="2145706133"/>
            <ac:spMk id="3" creationId="{C39FAD72-C4C2-DE36-9B45-C2B52E41DDB3}"/>
          </ac:spMkLst>
        </pc:spChg>
        <pc:picChg chg="add mod">
          <ac:chgData name="Rebecca Farley David" userId="c28f1fb9-54f5-4dca-b67e-67847b4df99b" providerId="ADAL" clId="{E01FCAF8-86CC-47AD-9045-E89E5BF2A803}" dt="2022-10-26T17:23:21.973" v="3006" actId="1076"/>
          <ac:picMkLst>
            <pc:docMk/>
            <pc:sldMk cId="2620833288" sldId="2145706133"/>
            <ac:picMk id="5" creationId="{7820D705-9A07-6826-6491-7015509B08F4}"/>
          </ac:picMkLst>
        </pc:picChg>
      </pc:sldChg>
      <pc:sldChg chg="addSp delSp modSp new mod">
        <pc:chgData name="Rebecca Farley David" userId="c28f1fb9-54f5-4dca-b67e-67847b4df99b" providerId="ADAL" clId="{E01FCAF8-86CC-47AD-9045-E89E5BF2A803}" dt="2022-10-26T18:20:54.103" v="3467" actId="113"/>
        <pc:sldMkLst>
          <pc:docMk/>
          <pc:sldMk cId="2954384889" sldId="2145706134"/>
        </pc:sldMkLst>
        <pc:spChg chg="mod">
          <ac:chgData name="Rebecca Farley David" userId="c28f1fb9-54f5-4dca-b67e-67847b4df99b" providerId="ADAL" clId="{E01FCAF8-86CC-47AD-9045-E89E5BF2A803}" dt="2022-10-26T18:01:30.903" v="3286" actId="313"/>
          <ac:spMkLst>
            <pc:docMk/>
            <pc:sldMk cId="2954384889" sldId="2145706134"/>
            <ac:spMk id="2" creationId="{EBE29836-3419-A546-9C8C-1391353AF4A9}"/>
          </ac:spMkLst>
        </pc:spChg>
        <pc:spChg chg="del">
          <ac:chgData name="Rebecca Farley David" userId="c28f1fb9-54f5-4dca-b67e-67847b4df99b" providerId="ADAL" clId="{E01FCAF8-86CC-47AD-9045-E89E5BF2A803}" dt="2022-10-26T17:59:19.384" v="3195" actId="478"/>
          <ac:spMkLst>
            <pc:docMk/>
            <pc:sldMk cId="2954384889" sldId="2145706134"/>
            <ac:spMk id="3" creationId="{37E61BD1-434C-473B-12C8-195665B2B6F2}"/>
          </ac:spMkLst>
        </pc:spChg>
        <pc:spChg chg="add mod">
          <ac:chgData name="Rebecca Farley David" userId="c28f1fb9-54f5-4dca-b67e-67847b4df99b" providerId="ADAL" clId="{E01FCAF8-86CC-47AD-9045-E89E5BF2A803}" dt="2022-10-26T18:20:51.527" v="3466" actId="113"/>
          <ac:spMkLst>
            <pc:docMk/>
            <pc:sldMk cId="2954384889" sldId="2145706134"/>
            <ac:spMk id="4" creationId="{1CF0698D-8CE2-956E-38A2-CCE7AE7C26C2}"/>
          </ac:spMkLst>
        </pc:spChg>
        <pc:spChg chg="add mod">
          <ac:chgData name="Rebecca Farley David" userId="c28f1fb9-54f5-4dca-b67e-67847b4df99b" providerId="ADAL" clId="{E01FCAF8-86CC-47AD-9045-E89E5BF2A803}" dt="2022-10-26T18:20:54.103" v="3467" actId="113"/>
          <ac:spMkLst>
            <pc:docMk/>
            <pc:sldMk cId="2954384889" sldId="2145706134"/>
            <ac:spMk id="5" creationId="{F6D9EA7E-B47A-166E-62EA-EA1AEC2FBEF0}"/>
          </ac:spMkLst>
        </pc:spChg>
      </pc:sldChg>
      <pc:sldChg chg="addSp delSp modSp new mod modClrScheme chgLayout">
        <pc:chgData name="Rebecca Farley David" userId="c28f1fb9-54f5-4dca-b67e-67847b4df99b" providerId="ADAL" clId="{E01FCAF8-86CC-47AD-9045-E89E5BF2A803}" dt="2022-10-26T18:27:14.901" v="3504" actId="1076"/>
        <pc:sldMkLst>
          <pc:docMk/>
          <pc:sldMk cId="1310851665" sldId="2145706135"/>
        </pc:sldMkLst>
        <pc:spChg chg="del">
          <ac:chgData name="Rebecca Farley David" userId="c28f1fb9-54f5-4dca-b67e-67847b4df99b" providerId="ADAL" clId="{E01FCAF8-86CC-47AD-9045-E89E5BF2A803}" dt="2022-10-26T18:27:10.079" v="3503" actId="700"/>
          <ac:spMkLst>
            <pc:docMk/>
            <pc:sldMk cId="1310851665" sldId="2145706135"/>
            <ac:spMk id="2" creationId="{6C66C136-BFA2-3138-1D38-CEEA4B3935CF}"/>
          </ac:spMkLst>
        </pc:spChg>
        <pc:spChg chg="del">
          <ac:chgData name="Rebecca Farley David" userId="c28f1fb9-54f5-4dca-b67e-67847b4df99b" providerId="ADAL" clId="{E01FCAF8-86CC-47AD-9045-E89E5BF2A803}" dt="2022-10-26T18:27:10.079" v="3503" actId="700"/>
          <ac:spMkLst>
            <pc:docMk/>
            <pc:sldMk cId="1310851665" sldId="2145706135"/>
            <ac:spMk id="3" creationId="{0635C223-4636-2093-CF02-C829693485C4}"/>
          </ac:spMkLst>
        </pc:spChg>
        <pc:picChg chg="add mod">
          <ac:chgData name="Rebecca Farley David" userId="c28f1fb9-54f5-4dca-b67e-67847b4df99b" providerId="ADAL" clId="{E01FCAF8-86CC-47AD-9045-E89E5BF2A803}" dt="2022-10-26T18:27:14.901" v="3504" actId="1076"/>
          <ac:picMkLst>
            <pc:docMk/>
            <pc:sldMk cId="1310851665" sldId="2145706135"/>
            <ac:picMk id="5" creationId="{9DBBBDC0-3C29-F41F-5FB6-85749D7F4FF6}"/>
          </ac:picMkLst>
        </pc:picChg>
      </pc:sldChg>
      <pc:sldChg chg="modSp new mod">
        <pc:chgData name="Rebecca Farley David" userId="c28f1fb9-54f5-4dca-b67e-67847b4df99b" providerId="ADAL" clId="{E01FCAF8-86CC-47AD-9045-E89E5BF2A803}" dt="2022-10-26T18:33:47.961" v="3716" actId="20577"/>
        <pc:sldMkLst>
          <pc:docMk/>
          <pc:sldMk cId="3553854317" sldId="2145706136"/>
        </pc:sldMkLst>
        <pc:spChg chg="mod">
          <ac:chgData name="Rebecca Farley David" userId="c28f1fb9-54f5-4dca-b67e-67847b4df99b" providerId="ADAL" clId="{E01FCAF8-86CC-47AD-9045-E89E5BF2A803}" dt="2022-10-26T18:33:47.961" v="3716" actId="20577"/>
          <ac:spMkLst>
            <pc:docMk/>
            <pc:sldMk cId="3553854317" sldId="2145706136"/>
            <ac:spMk id="2" creationId="{9E822F10-13B8-6519-24EE-EFCBCA5C0005}"/>
          </ac:spMkLst>
        </pc:spChg>
        <pc:spChg chg="mod">
          <ac:chgData name="Rebecca Farley David" userId="c28f1fb9-54f5-4dca-b67e-67847b4df99b" providerId="ADAL" clId="{E01FCAF8-86CC-47AD-9045-E89E5BF2A803}" dt="2022-10-26T18:33:43.012" v="3693" actId="404"/>
          <ac:spMkLst>
            <pc:docMk/>
            <pc:sldMk cId="3553854317" sldId="2145706136"/>
            <ac:spMk id="3" creationId="{C118A7A4-5C91-BD82-5689-0A97344B83CC}"/>
          </ac:spMkLst>
        </pc:spChg>
      </pc:sldChg>
      <pc:sldMasterChg chg="del delSldLayout">
        <pc:chgData name="Rebecca Farley David" userId="c28f1fb9-54f5-4dca-b67e-67847b4df99b" providerId="ADAL" clId="{E01FCAF8-86CC-47AD-9045-E89E5BF2A803}" dt="2022-10-26T18:42:53.459" v="3868" actId="47"/>
        <pc:sldMasterMkLst>
          <pc:docMk/>
          <pc:sldMasterMk cId="3764441753" sldId="2147483669"/>
        </pc:sldMasterMkLst>
        <pc:sldLayoutChg chg="del">
          <pc:chgData name="Rebecca Farley David" userId="c28f1fb9-54f5-4dca-b67e-67847b4df99b" providerId="ADAL" clId="{E01FCAF8-86CC-47AD-9045-E89E5BF2A803}" dt="2022-10-26T18:42:53.459" v="3868" actId="47"/>
          <pc:sldLayoutMkLst>
            <pc:docMk/>
            <pc:sldMasterMk cId="3764441753" sldId="2147483669"/>
            <pc:sldLayoutMk cId="160988642" sldId="2147483670"/>
          </pc:sldLayoutMkLst>
        </pc:sldLayoutChg>
        <pc:sldLayoutChg chg="del">
          <pc:chgData name="Rebecca Farley David" userId="c28f1fb9-54f5-4dca-b67e-67847b4df99b" providerId="ADAL" clId="{E01FCAF8-86CC-47AD-9045-E89E5BF2A803}" dt="2022-10-26T18:42:53.459" v="3868" actId="47"/>
          <pc:sldLayoutMkLst>
            <pc:docMk/>
            <pc:sldMasterMk cId="3764441753" sldId="2147483669"/>
            <pc:sldLayoutMk cId="1944309059" sldId="2147483671"/>
          </pc:sldLayoutMkLst>
        </pc:sldLayoutChg>
        <pc:sldLayoutChg chg="del">
          <pc:chgData name="Rebecca Farley David" userId="c28f1fb9-54f5-4dca-b67e-67847b4df99b" providerId="ADAL" clId="{E01FCAF8-86CC-47AD-9045-E89E5BF2A803}" dt="2022-10-26T18:42:53.459" v="3868" actId="47"/>
          <pc:sldLayoutMkLst>
            <pc:docMk/>
            <pc:sldMasterMk cId="3764441753" sldId="2147483669"/>
            <pc:sldLayoutMk cId="1165063313" sldId="2147483672"/>
          </pc:sldLayoutMkLst>
        </pc:sldLayoutChg>
        <pc:sldLayoutChg chg="del">
          <pc:chgData name="Rebecca Farley David" userId="c28f1fb9-54f5-4dca-b67e-67847b4df99b" providerId="ADAL" clId="{E01FCAF8-86CC-47AD-9045-E89E5BF2A803}" dt="2022-10-26T18:42:53.459" v="3868" actId="47"/>
          <pc:sldLayoutMkLst>
            <pc:docMk/>
            <pc:sldMasterMk cId="3764441753" sldId="2147483669"/>
            <pc:sldLayoutMk cId="3624778222" sldId="2147483673"/>
          </pc:sldLayoutMkLst>
        </pc:sldLayoutChg>
        <pc:sldLayoutChg chg="del">
          <pc:chgData name="Rebecca Farley David" userId="c28f1fb9-54f5-4dca-b67e-67847b4df99b" providerId="ADAL" clId="{E01FCAF8-86CC-47AD-9045-E89E5BF2A803}" dt="2022-10-26T18:42:53.459" v="3868" actId="47"/>
          <pc:sldLayoutMkLst>
            <pc:docMk/>
            <pc:sldMasterMk cId="3764441753" sldId="2147483669"/>
            <pc:sldLayoutMk cId="417795143" sldId="2147483674"/>
          </pc:sldLayoutMkLst>
        </pc:sldLayoutChg>
        <pc:sldLayoutChg chg="del">
          <pc:chgData name="Rebecca Farley David" userId="c28f1fb9-54f5-4dca-b67e-67847b4df99b" providerId="ADAL" clId="{E01FCAF8-86CC-47AD-9045-E89E5BF2A803}" dt="2022-10-26T18:42:53.459" v="3868" actId="47"/>
          <pc:sldLayoutMkLst>
            <pc:docMk/>
            <pc:sldMasterMk cId="3764441753" sldId="2147483669"/>
            <pc:sldLayoutMk cId="1716117628" sldId="2147483675"/>
          </pc:sldLayoutMkLst>
        </pc:sldLayoutChg>
        <pc:sldLayoutChg chg="del">
          <pc:chgData name="Rebecca Farley David" userId="c28f1fb9-54f5-4dca-b67e-67847b4df99b" providerId="ADAL" clId="{E01FCAF8-86CC-47AD-9045-E89E5BF2A803}" dt="2022-10-26T18:42:53.459" v="3868" actId="47"/>
          <pc:sldLayoutMkLst>
            <pc:docMk/>
            <pc:sldMasterMk cId="3764441753" sldId="2147483669"/>
            <pc:sldLayoutMk cId="1979682272" sldId="2147483676"/>
          </pc:sldLayoutMkLst>
        </pc:sldLayoutChg>
        <pc:sldLayoutChg chg="del">
          <pc:chgData name="Rebecca Farley David" userId="c28f1fb9-54f5-4dca-b67e-67847b4df99b" providerId="ADAL" clId="{E01FCAF8-86CC-47AD-9045-E89E5BF2A803}" dt="2022-10-26T18:42:53.459" v="3868" actId="47"/>
          <pc:sldLayoutMkLst>
            <pc:docMk/>
            <pc:sldMasterMk cId="3764441753" sldId="2147483669"/>
            <pc:sldLayoutMk cId="1945527308"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B6C4D-EDE4-41EB-8505-9B345CC5A9D0}"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FA746-D985-4FF1-BAFC-7DD67EC984FD}" type="slidenum">
              <a:rPr lang="en-US" smtClean="0"/>
              <a:t>‹#›</a:t>
            </a:fld>
            <a:endParaRPr lang="en-US"/>
          </a:p>
        </p:txBody>
      </p:sp>
    </p:spTree>
    <p:extLst>
      <p:ext uri="{BB962C8B-B14F-4D97-AF65-F5344CB8AC3E}">
        <p14:creationId xmlns:p14="http://schemas.microsoft.com/office/powerpoint/2010/main" val="102826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3692938"/>
            <a:ext cx="11022496" cy="1655763"/>
          </a:xfrm>
        </p:spPr>
        <p:txBody>
          <a:bodyPr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5440778"/>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70607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46494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738252-D25F-464B-8188-40A5EDA9A29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48818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441F09-DB47-B048-A636-B1ABE63651C7}"/>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EA5E29"/>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74981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41592C-9981-4841-904D-07EDED18F70F}"/>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175330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0BC382-B8B7-F548-B731-C20C8254CE8E}"/>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91791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4EBE40-104E-C344-9510-48039709E2F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5203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927D83-B179-554F-947A-B64035D82E9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99185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10/26/2022</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3824941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henationalcouncil.org/resources/2022-ccbhc-impact-repor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rebeccad@thenationalcouncil.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68E0-3C9C-44F1-7196-768264467D89}"/>
              </a:ext>
            </a:extLst>
          </p:cNvPr>
          <p:cNvSpPr>
            <a:spLocks noGrp="1"/>
          </p:cNvSpPr>
          <p:nvPr>
            <p:ph type="ctrTitle"/>
          </p:nvPr>
        </p:nvSpPr>
        <p:spPr>
          <a:xfrm>
            <a:off x="584752" y="3281877"/>
            <a:ext cx="11022496" cy="1655763"/>
          </a:xfrm>
        </p:spPr>
        <p:txBody>
          <a:bodyPr/>
          <a:lstStyle/>
          <a:p>
            <a:r>
              <a:rPr lang="en-US"/>
              <a:t>2022 CCBHC Impact Report </a:t>
            </a:r>
          </a:p>
        </p:txBody>
      </p:sp>
      <p:sp>
        <p:nvSpPr>
          <p:cNvPr id="3" name="Subtitle 2">
            <a:extLst>
              <a:ext uri="{FF2B5EF4-FFF2-40B4-BE49-F238E27FC236}">
                <a16:creationId xmlns:a16="http://schemas.microsoft.com/office/drawing/2014/main" id="{58AD76E8-558B-E33B-01A7-C089940DEFB3}"/>
              </a:ext>
            </a:extLst>
          </p:cNvPr>
          <p:cNvSpPr>
            <a:spLocks noGrp="1"/>
          </p:cNvSpPr>
          <p:nvPr>
            <p:ph type="subTitle" idx="1"/>
          </p:nvPr>
        </p:nvSpPr>
        <p:spPr>
          <a:xfrm>
            <a:off x="584752" y="4733925"/>
            <a:ext cx="11022496" cy="1758951"/>
          </a:xfrm>
        </p:spPr>
        <p:txBody>
          <a:bodyPr/>
          <a:lstStyle/>
          <a:p>
            <a:r>
              <a:rPr lang="en-US"/>
              <a:t>October 2022</a:t>
            </a:r>
          </a:p>
          <a:p>
            <a:endParaRPr lang="en-US"/>
          </a:p>
          <a:p>
            <a:r>
              <a:rPr lang="en-US"/>
              <a:t>Full report: </a:t>
            </a:r>
            <a:r>
              <a:rPr lang="en-US">
                <a:hlinkClick r:id="rId2"/>
              </a:rPr>
              <a:t>https://www.thenationalcouncil.org/resources/2022-ccbhc-impact-report/</a:t>
            </a:r>
            <a:r>
              <a:rPr lang="en-US"/>
              <a:t> </a:t>
            </a:r>
          </a:p>
        </p:txBody>
      </p:sp>
    </p:spTree>
    <p:extLst>
      <p:ext uri="{BB962C8B-B14F-4D97-AF65-F5344CB8AC3E}">
        <p14:creationId xmlns:p14="http://schemas.microsoft.com/office/powerpoint/2010/main" val="3988387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08BE-6773-E195-8850-5AC464039FB2}"/>
              </a:ext>
            </a:extLst>
          </p:cNvPr>
          <p:cNvSpPr>
            <a:spLocks noGrp="1"/>
          </p:cNvSpPr>
          <p:nvPr>
            <p:ph type="title"/>
          </p:nvPr>
        </p:nvSpPr>
        <p:spPr/>
        <p:txBody>
          <a:bodyPr/>
          <a:lstStyle/>
          <a:p>
            <a:r>
              <a:rPr lang="en-US"/>
              <a:t>Strategies to Mitigate the Workforce Shortage</a:t>
            </a:r>
          </a:p>
        </p:txBody>
      </p:sp>
      <p:sp>
        <p:nvSpPr>
          <p:cNvPr id="3" name="Content Placeholder 2">
            <a:extLst>
              <a:ext uri="{FF2B5EF4-FFF2-40B4-BE49-F238E27FC236}">
                <a16:creationId xmlns:a16="http://schemas.microsoft.com/office/drawing/2014/main" id="{08F4EC4C-9747-E7DD-66A1-0E6310F749AA}"/>
              </a:ext>
            </a:extLst>
          </p:cNvPr>
          <p:cNvSpPr>
            <a:spLocks noGrp="1"/>
          </p:cNvSpPr>
          <p:nvPr>
            <p:ph idx="1"/>
          </p:nvPr>
        </p:nvSpPr>
        <p:spPr>
          <a:xfrm>
            <a:off x="564874" y="1468582"/>
            <a:ext cx="11062252" cy="998393"/>
          </a:xfrm>
        </p:spPr>
        <p:txBody>
          <a:bodyPr/>
          <a:lstStyle/>
          <a:p>
            <a:pPr marL="0" indent="0">
              <a:buNone/>
            </a:pPr>
            <a:r>
              <a:rPr lang="en-US"/>
              <a:t>The most common strategy respondents are using to mitigate the effects of the workforce shortage is raising salaries or offering bonuses (</a:t>
            </a:r>
            <a:r>
              <a:rPr lang="en-US" b="1"/>
              <a:t>92%</a:t>
            </a:r>
            <a:r>
              <a:rPr lang="en-US"/>
              <a:t>). State-certified sites were more likely than grantee-only sites to report engaging in this strategy (</a:t>
            </a:r>
            <a:r>
              <a:rPr lang="en-US" b="1"/>
              <a:t>97%</a:t>
            </a:r>
            <a:r>
              <a:rPr lang="en-US"/>
              <a:t> vs. </a:t>
            </a:r>
            <a:r>
              <a:rPr lang="en-US" b="1"/>
              <a:t>89%</a:t>
            </a:r>
            <a:r>
              <a:rPr lang="en-US"/>
              <a:t>).*</a:t>
            </a:r>
          </a:p>
          <a:p>
            <a:pPr marL="0" marR="0" indent="0">
              <a:lnSpc>
                <a:spcPct val="107000"/>
              </a:lnSpc>
              <a:spcBef>
                <a:spcPts val="0"/>
              </a:spcBef>
              <a:spcAft>
                <a:spcPts val="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BB6169A-9939-208E-58AB-DDA959B78EAA}"/>
              </a:ext>
            </a:extLst>
          </p:cNvPr>
          <p:cNvGraphicFramePr>
            <a:graphicFrameLocks noGrp="1"/>
          </p:cNvGraphicFramePr>
          <p:nvPr>
            <p:extLst>
              <p:ext uri="{D42A27DB-BD31-4B8C-83A1-F6EECF244321}">
                <p14:modId xmlns:p14="http://schemas.microsoft.com/office/powerpoint/2010/main" val="1030623987"/>
              </p:ext>
            </p:extLst>
          </p:nvPr>
        </p:nvGraphicFramePr>
        <p:xfrm>
          <a:off x="697357" y="2551300"/>
          <a:ext cx="9430141" cy="3614594"/>
        </p:xfrm>
        <a:graphic>
          <a:graphicData uri="http://schemas.openxmlformats.org/drawingml/2006/table">
            <a:tbl>
              <a:tblPr firstRow="1" firstCol="1" bandRow="1">
                <a:tableStyleId>{2D5ABB26-0587-4C30-8999-92F81FD0307C}</a:tableStyleId>
              </a:tblPr>
              <a:tblGrid>
                <a:gridCol w="7444322">
                  <a:extLst>
                    <a:ext uri="{9D8B030D-6E8A-4147-A177-3AD203B41FA5}">
                      <a16:colId xmlns:a16="http://schemas.microsoft.com/office/drawing/2014/main" val="2376698407"/>
                    </a:ext>
                  </a:extLst>
                </a:gridCol>
                <a:gridCol w="1985819">
                  <a:extLst>
                    <a:ext uri="{9D8B030D-6E8A-4147-A177-3AD203B41FA5}">
                      <a16:colId xmlns:a16="http://schemas.microsoft.com/office/drawing/2014/main" val="676934039"/>
                    </a:ext>
                  </a:extLst>
                </a:gridCol>
              </a:tblGrid>
              <a:tr h="338818">
                <a:tc>
                  <a:txBody>
                    <a:bodyPr/>
                    <a:lstStyle/>
                    <a:p>
                      <a:pPr marL="0" marR="0">
                        <a:lnSpc>
                          <a:spcPct val="107000"/>
                        </a:lnSpc>
                        <a:spcBef>
                          <a:spcPts val="0"/>
                        </a:spcBef>
                        <a:spcAft>
                          <a:spcPts val="0"/>
                        </a:spcAft>
                      </a:pPr>
                      <a:r>
                        <a:rPr lang="en-US" sz="1600" b="1">
                          <a:solidFill>
                            <a:schemeClr val="bg1"/>
                          </a:solidFill>
                          <a:effectLst/>
                        </a:rPr>
                        <a:t>Strategies to Mitigate the Effects of the Workforce Shortage</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T w="12700" cap="flat" cmpd="sng" algn="ctr">
                      <a:solidFill>
                        <a:srgbClr val="064F80"/>
                      </a:solidFill>
                      <a:prstDash val="solid"/>
                      <a:round/>
                      <a:headEnd type="none" w="med" len="med"/>
                      <a:tailEnd type="none" w="med" len="med"/>
                    </a:lnT>
                    <a:solidFill>
                      <a:srgbClr val="064F80"/>
                    </a:solidFill>
                  </a:tcPr>
                </a:tc>
                <a:tc>
                  <a:txBody>
                    <a:bodyPr/>
                    <a:lstStyle/>
                    <a:p>
                      <a:pPr marL="0" marR="0" algn="ctr">
                        <a:lnSpc>
                          <a:spcPct val="107000"/>
                        </a:lnSpc>
                        <a:spcBef>
                          <a:spcPts val="0"/>
                        </a:spcBef>
                        <a:spcAft>
                          <a:spcPts val="0"/>
                        </a:spcAft>
                      </a:pPr>
                      <a:r>
                        <a:rPr lang="en-US" sz="1600" b="1">
                          <a:solidFill>
                            <a:schemeClr val="bg1"/>
                          </a:solidFill>
                          <a:effectLst/>
                        </a:rPr>
                        <a:t>All respondents</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T w="12700" cap="flat" cmpd="sng" algn="ctr">
                      <a:solidFill>
                        <a:srgbClr val="064F80"/>
                      </a:solidFill>
                      <a:prstDash val="solid"/>
                      <a:round/>
                      <a:headEnd type="none" w="med" len="med"/>
                      <a:tailEnd type="none" w="med" len="med"/>
                    </a:lnT>
                    <a:solidFill>
                      <a:srgbClr val="064F80"/>
                    </a:solidFill>
                  </a:tcPr>
                </a:tc>
                <a:extLst>
                  <a:ext uri="{0D108BD9-81ED-4DB2-BD59-A6C34878D82A}">
                    <a16:rowId xmlns:a16="http://schemas.microsoft.com/office/drawing/2014/main" val="1402385038"/>
                  </a:ext>
                </a:extLst>
              </a:tr>
              <a:tr h="0">
                <a:tc>
                  <a:txBody>
                    <a:bodyPr/>
                    <a:lstStyle/>
                    <a:p>
                      <a:pPr marL="0" marR="0">
                        <a:lnSpc>
                          <a:spcPct val="107000"/>
                        </a:lnSpc>
                        <a:spcBef>
                          <a:spcPts val="0"/>
                        </a:spcBef>
                        <a:spcAft>
                          <a:spcPts val="0"/>
                        </a:spcAft>
                      </a:pPr>
                      <a:r>
                        <a:rPr lang="en-US" sz="1600" b="0">
                          <a:effectLst/>
                        </a:rPr>
                        <a:t>Raising salaries and/or offering bonuses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3953070213"/>
                  </a:ext>
                </a:extLst>
              </a:tr>
              <a:tr h="0">
                <a:tc>
                  <a:txBody>
                    <a:bodyPr/>
                    <a:lstStyle/>
                    <a:p>
                      <a:pPr marL="0" marR="0">
                        <a:lnSpc>
                          <a:spcPct val="107000"/>
                        </a:lnSpc>
                        <a:spcBef>
                          <a:spcPts val="0"/>
                        </a:spcBef>
                        <a:spcAft>
                          <a:spcPts val="0"/>
                        </a:spcAft>
                      </a:pPr>
                      <a:r>
                        <a:rPr lang="en-US" sz="1600" b="0">
                          <a:effectLst/>
                        </a:rPr>
                        <a:t>Engaging in staff wellbeing efforts, revamping employee benefits, or other strategies to improve staff satisfaction and retention</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54552507"/>
                  </a:ext>
                </a:extLst>
              </a:tr>
              <a:tr h="0">
                <a:tc>
                  <a:txBody>
                    <a:bodyPr/>
                    <a:lstStyle/>
                    <a:p>
                      <a:pPr marL="0" marR="0">
                        <a:lnSpc>
                          <a:spcPct val="107000"/>
                        </a:lnSpc>
                        <a:spcBef>
                          <a:spcPts val="0"/>
                        </a:spcBef>
                        <a:spcAft>
                          <a:spcPts val="0"/>
                        </a:spcAft>
                      </a:pPr>
                      <a:r>
                        <a:rPr lang="en-US" sz="1600" b="0">
                          <a:effectLst/>
                        </a:rPr>
                        <a:t>Partnerships  with clinician training programs (e.g., universities)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3901364202"/>
                  </a:ext>
                </a:extLst>
              </a:tr>
              <a:tr h="0">
                <a:tc>
                  <a:txBody>
                    <a:bodyPr/>
                    <a:lstStyle/>
                    <a:p>
                      <a:pPr marL="0" marR="0">
                        <a:lnSpc>
                          <a:spcPct val="107000"/>
                        </a:lnSpc>
                        <a:spcBef>
                          <a:spcPts val="0"/>
                        </a:spcBef>
                        <a:spcAft>
                          <a:spcPts val="0"/>
                        </a:spcAft>
                      </a:pPr>
                      <a:r>
                        <a:rPr lang="en-US" sz="1600" b="0">
                          <a:effectLst/>
                        </a:rPr>
                        <a:t>Revising job descriptions and care teams to allow staff to practice at the top of their license</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990053002"/>
                  </a:ext>
                </a:extLst>
              </a:tr>
              <a:tr h="0">
                <a:tc>
                  <a:txBody>
                    <a:bodyPr/>
                    <a:lstStyle/>
                    <a:p>
                      <a:pPr marL="0" marR="0">
                        <a:lnSpc>
                          <a:spcPct val="107000"/>
                        </a:lnSpc>
                        <a:spcBef>
                          <a:spcPts val="0"/>
                        </a:spcBef>
                        <a:spcAft>
                          <a:spcPts val="0"/>
                        </a:spcAft>
                      </a:pPr>
                      <a:r>
                        <a:rPr lang="en-US" sz="1600" b="0">
                          <a:effectLst/>
                        </a:rPr>
                        <a:t>Enhancing the provision of integrated behavioral health and primary care so more needs can be addressed in a single visit</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1629735312"/>
                  </a:ext>
                </a:extLst>
              </a:tr>
              <a:tr h="0">
                <a:tc>
                  <a:txBody>
                    <a:bodyPr/>
                    <a:lstStyle/>
                    <a:p>
                      <a:pPr marL="0" marR="0">
                        <a:lnSpc>
                          <a:spcPct val="107000"/>
                        </a:lnSpc>
                        <a:spcBef>
                          <a:spcPts val="0"/>
                        </a:spcBef>
                        <a:spcAft>
                          <a:spcPts val="0"/>
                        </a:spcAft>
                      </a:pPr>
                      <a:r>
                        <a:rPr lang="en-US" sz="1600" b="0">
                          <a:effectLst/>
                        </a:rPr>
                        <a:t>Serving as a National Health Service Corps (NHSC)-eligible site for loan repayment</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46%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317754905"/>
                  </a:ext>
                </a:extLst>
              </a:tr>
              <a:tr h="0">
                <a:tc>
                  <a:txBody>
                    <a:bodyPr/>
                    <a:lstStyle/>
                    <a:p>
                      <a:pPr marL="0" marR="0">
                        <a:lnSpc>
                          <a:spcPct val="107000"/>
                        </a:lnSpc>
                        <a:spcBef>
                          <a:spcPts val="0"/>
                        </a:spcBef>
                        <a:spcAft>
                          <a:spcPts val="0"/>
                        </a:spcAft>
                      </a:pPr>
                      <a:r>
                        <a:rPr lang="en-US" sz="1600" b="0">
                          <a:effectLst/>
                        </a:rPr>
                        <a:t>Participating in another kind of loan repayment program (not NHSC)</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1221855429"/>
                  </a:ext>
                </a:extLst>
              </a:tr>
              <a:tr h="0">
                <a:tc>
                  <a:txBody>
                    <a:bodyPr/>
                    <a:lstStyle/>
                    <a:p>
                      <a:pPr marL="0" marR="0">
                        <a:lnSpc>
                          <a:spcPct val="107000"/>
                        </a:lnSpc>
                        <a:spcBef>
                          <a:spcPts val="0"/>
                        </a:spcBef>
                        <a:spcAft>
                          <a:spcPts val="0"/>
                        </a:spcAft>
                      </a:pPr>
                      <a:r>
                        <a:rPr lang="en-US" sz="1600" b="0">
                          <a:effectLst/>
                        </a:rPr>
                        <a:t>Registered apprenticeships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486599794"/>
                  </a:ext>
                </a:extLst>
              </a:tr>
              <a:tr h="0">
                <a:tc>
                  <a:txBody>
                    <a:bodyPr/>
                    <a:lstStyle/>
                    <a:p>
                      <a:pPr marL="0" marR="0">
                        <a:lnSpc>
                          <a:spcPct val="107000"/>
                        </a:lnSpc>
                        <a:spcBef>
                          <a:spcPts val="0"/>
                        </a:spcBef>
                        <a:spcAft>
                          <a:spcPts val="0"/>
                        </a:spcAft>
                      </a:pPr>
                      <a:r>
                        <a:rPr lang="en-US" sz="1600" b="0">
                          <a:effectLst/>
                        </a:rPr>
                        <a:t>Other</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2641884732"/>
                  </a:ext>
                </a:extLst>
              </a:tr>
              <a:tr h="0">
                <a:tc>
                  <a:txBody>
                    <a:bodyPr/>
                    <a:lstStyle/>
                    <a:p>
                      <a:pPr marL="0" marR="0">
                        <a:lnSpc>
                          <a:spcPct val="107000"/>
                        </a:lnSpc>
                        <a:spcBef>
                          <a:spcPts val="0"/>
                        </a:spcBef>
                        <a:spcAft>
                          <a:spcPts val="0"/>
                        </a:spcAft>
                      </a:pPr>
                      <a:r>
                        <a:rPr lang="en-US" sz="1600" b="0">
                          <a:effectLst/>
                        </a:rPr>
                        <a:t>None</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B w="12700" cap="flat" cmpd="sng" algn="ctr">
                      <a:solidFill>
                        <a:srgbClr val="064F8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B w="12700" cap="flat" cmpd="sng" algn="ctr">
                      <a:solidFill>
                        <a:srgbClr val="064F80"/>
                      </a:solidFill>
                      <a:prstDash val="solid"/>
                      <a:round/>
                      <a:headEnd type="none" w="med" len="med"/>
                      <a:tailEnd type="none" w="med" len="med"/>
                    </a:lnB>
                    <a:solidFill>
                      <a:schemeClr val="bg2"/>
                    </a:solidFill>
                  </a:tcPr>
                </a:tc>
                <a:extLst>
                  <a:ext uri="{0D108BD9-81ED-4DB2-BD59-A6C34878D82A}">
                    <a16:rowId xmlns:a16="http://schemas.microsoft.com/office/drawing/2014/main" val="2253745448"/>
                  </a:ext>
                </a:extLst>
              </a:tr>
            </a:tbl>
          </a:graphicData>
        </a:graphic>
      </p:graphicFrame>
    </p:spTree>
    <p:extLst>
      <p:ext uri="{BB962C8B-B14F-4D97-AF65-F5344CB8AC3E}">
        <p14:creationId xmlns:p14="http://schemas.microsoft.com/office/powerpoint/2010/main" val="43419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7EB0-3D21-6AC5-A560-26DD8E4732F9}"/>
              </a:ext>
            </a:extLst>
          </p:cNvPr>
          <p:cNvSpPr>
            <a:spLocks noGrp="1"/>
          </p:cNvSpPr>
          <p:nvPr>
            <p:ph type="title"/>
          </p:nvPr>
        </p:nvSpPr>
        <p:spPr/>
        <p:txBody>
          <a:bodyPr/>
          <a:lstStyle/>
          <a:p>
            <a:r>
              <a:rPr lang="en-US"/>
              <a:t>Themes from Respondent Comments</a:t>
            </a:r>
          </a:p>
        </p:txBody>
      </p:sp>
      <p:sp>
        <p:nvSpPr>
          <p:cNvPr id="3" name="Content Placeholder 2">
            <a:extLst>
              <a:ext uri="{FF2B5EF4-FFF2-40B4-BE49-F238E27FC236}">
                <a16:creationId xmlns:a16="http://schemas.microsoft.com/office/drawing/2014/main" id="{5B8B912B-888D-F1BB-46F8-4C913A88594D}"/>
              </a:ext>
            </a:extLst>
          </p:cNvPr>
          <p:cNvSpPr>
            <a:spLocks noGrp="1"/>
          </p:cNvSpPr>
          <p:nvPr>
            <p:ph idx="1"/>
          </p:nvPr>
        </p:nvSpPr>
        <p:spPr>
          <a:xfrm>
            <a:off x="564874" y="1773382"/>
            <a:ext cx="5388251" cy="3931521"/>
          </a:xfrm>
        </p:spPr>
        <p:txBody>
          <a:bodyPr/>
          <a:lstStyle/>
          <a:p>
            <a:pPr>
              <a:lnSpc>
                <a:spcPct val="107000"/>
              </a:lnSpc>
              <a:spcBef>
                <a:spcPts val="0"/>
              </a:spcBef>
            </a:pPr>
            <a:r>
              <a:rPr lang="en-US">
                <a:effectLst/>
                <a:latin typeface="Calibri" panose="020F0502020204030204" pitchFamily="34" charset="0"/>
                <a:ea typeface="Calibri" panose="020F0502020204030204" pitchFamily="34" charset="0"/>
                <a:cs typeface="Times New Roman" panose="02020603050405020304" pitchFamily="18" charset="0"/>
              </a:rPr>
              <a:t>Respondents frequently </a:t>
            </a:r>
            <a:r>
              <a:rPr lang="en-US">
                <a:latin typeface="Calibri" panose="020F0502020204030204" pitchFamily="34" charset="0"/>
                <a:ea typeface="Calibri" panose="020F0502020204030204" pitchFamily="34" charset="0"/>
                <a:cs typeface="Times New Roman" panose="02020603050405020304" pitchFamily="18" charset="0"/>
              </a:rPr>
              <a:t>noted </a:t>
            </a:r>
            <a:r>
              <a:rPr lang="en-US">
                <a:effectLst/>
                <a:latin typeface="Calibri" panose="020F0502020204030204" pitchFamily="34" charset="0"/>
                <a:ea typeface="Calibri" panose="020F0502020204030204" pitchFamily="34" charset="0"/>
                <a:cs typeface="Times New Roman" panose="02020603050405020304" pitchFamily="18" charset="0"/>
              </a:rPr>
              <a:t>that becoming a CCBHC has been critical in filling staffing gaps and allowing CCBHCs to hire for non-clinical positions. </a:t>
            </a:r>
          </a:p>
          <a:p>
            <a:pPr>
              <a:lnSpc>
                <a:spcPct val="107000"/>
              </a:lnSpc>
              <a:spcBef>
                <a:spcPts val="0"/>
              </a:spcBef>
            </a:pPr>
            <a:r>
              <a:rPr lang="en-US">
                <a:effectLst/>
                <a:latin typeface="Calibri" panose="020F0502020204030204" pitchFamily="34" charset="0"/>
                <a:ea typeface="Calibri" panose="020F0502020204030204" pitchFamily="34" charset="0"/>
                <a:cs typeface="Times New Roman" panose="02020603050405020304" pitchFamily="18" charset="0"/>
              </a:rPr>
              <a:t>Many commenters shared that staff enjoy working at a CCBHC more than other practice settings or industries, which is helping with staff retention.</a:t>
            </a:r>
          </a:p>
          <a:p>
            <a:pPr>
              <a:lnSpc>
                <a:spcPct val="107000"/>
              </a:lnSpc>
              <a:spcBef>
                <a:spcPts val="0"/>
              </a:spcBef>
            </a:pPr>
            <a:r>
              <a:rPr lang="en-US">
                <a:effectLst/>
                <a:latin typeface="Calibri" panose="020F0502020204030204" pitchFamily="34" charset="0"/>
                <a:ea typeface="Calibri" panose="020F0502020204030204" pitchFamily="34" charset="0"/>
                <a:cs typeface="Times New Roman" panose="02020603050405020304" pitchFamily="18" charset="0"/>
              </a:rPr>
              <a:t>On the other hand, paperwork was frequently cited as a reason for burnout and staff turnover.</a:t>
            </a:r>
          </a:p>
        </p:txBody>
      </p:sp>
      <p:sp>
        <p:nvSpPr>
          <p:cNvPr id="4" name="Speech Bubble: Rectangle with Corners Rounded 3">
            <a:extLst>
              <a:ext uri="{FF2B5EF4-FFF2-40B4-BE49-F238E27FC236}">
                <a16:creationId xmlns:a16="http://schemas.microsoft.com/office/drawing/2014/main" id="{8603F2C4-8174-E3F3-E05C-16798C8F7433}"/>
              </a:ext>
            </a:extLst>
          </p:cNvPr>
          <p:cNvSpPr/>
          <p:nvPr/>
        </p:nvSpPr>
        <p:spPr>
          <a:xfrm>
            <a:off x="6391564" y="1690689"/>
            <a:ext cx="5235563" cy="3296948"/>
          </a:xfrm>
          <a:prstGeom prst="wedgeRoundRectCallout">
            <a:avLst>
              <a:gd name="adj1" fmla="val 3466"/>
              <a:gd name="adj2" fmla="val 58080"/>
              <a:gd name="adj3" fmla="val 16667"/>
            </a:avLst>
          </a:prstGeom>
          <a:solidFill>
            <a:srgbClr val="064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0"/>
              </a:spcAft>
            </a:pPr>
            <a:r>
              <a:rPr lang="en-US">
                <a:effectLst/>
                <a:latin typeface="Calibri" panose="020F0502020204030204" pitchFamily="34" charset="0"/>
                <a:ea typeface="Calibri" panose="020F0502020204030204" pitchFamily="34" charset="0"/>
                <a:cs typeface="Times New Roman" panose="02020603050405020304" pitchFamily="18" charset="0"/>
              </a:rPr>
              <a:t>“We have several positions to fill, but once filled, we are retaining employees for longer periods of time. We are finally more competitive with other area behavioral health agencies/positions/schools. We've had an increased interest in practicums, so much so that we don't have room for all of the interested students!” </a:t>
            </a:r>
          </a:p>
          <a:p>
            <a:pPr marR="0" lvl="0" algn="r">
              <a:lnSpc>
                <a:spcPct val="107000"/>
              </a:lnSpc>
              <a:spcBef>
                <a:spcPts val="0"/>
              </a:spcBef>
              <a:spcAft>
                <a:spcPts val="0"/>
              </a:spcAft>
            </a:pPr>
            <a:r>
              <a:rPr lang="en-US" b="1">
                <a:effectLst/>
                <a:latin typeface="Calibri" panose="020F0502020204030204" pitchFamily="34" charset="0"/>
                <a:ea typeface="Calibri" panose="020F0502020204030204" pitchFamily="34" charset="0"/>
                <a:cs typeface="Times New Roman" panose="02020603050405020304" pitchFamily="18" charset="0"/>
              </a:rPr>
              <a:t>–Central Kansas Mental Health Center</a:t>
            </a:r>
          </a:p>
        </p:txBody>
      </p:sp>
    </p:spTree>
    <p:extLst>
      <p:ext uri="{BB962C8B-B14F-4D97-AF65-F5344CB8AC3E}">
        <p14:creationId xmlns:p14="http://schemas.microsoft.com/office/powerpoint/2010/main" val="413496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2434-F619-3A10-7C0E-428453C9A087}"/>
              </a:ext>
            </a:extLst>
          </p:cNvPr>
          <p:cNvSpPr>
            <a:spLocks noGrp="1"/>
          </p:cNvSpPr>
          <p:nvPr>
            <p:ph type="title"/>
          </p:nvPr>
        </p:nvSpPr>
        <p:spPr/>
        <p:txBody>
          <a:bodyPr/>
          <a:lstStyle/>
          <a:p>
            <a:r>
              <a:rPr lang="en-US"/>
              <a:t>Number of Clients Engaged in Medication Assisted Treatment</a:t>
            </a:r>
          </a:p>
        </p:txBody>
      </p:sp>
      <p:sp>
        <p:nvSpPr>
          <p:cNvPr id="3" name="Content Placeholder 2">
            <a:extLst>
              <a:ext uri="{FF2B5EF4-FFF2-40B4-BE49-F238E27FC236}">
                <a16:creationId xmlns:a16="http://schemas.microsoft.com/office/drawing/2014/main" id="{BE7006F4-B8E9-0661-FFB6-5B0891FA7A8F}"/>
              </a:ext>
            </a:extLst>
          </p:cNvPr>
          <p:cNvSpPr>
            <a:spLocks noGrp="1"/>
          </p:cNvSpPr>
          <p:nvPr>
            <p:ph idx="1"/>
          </p:nvPr>
        </p:nvSpPr>
        <p:spPr>
          <a:xfrm>
            <a:off x="564874" y="4788888"/>
            <a:ext cx="11062252" cy="1050953"/>
          </a:xfrm>
        </p:spPr>
        <p:txBody>
          <a:bodyPr/>
          <a:lstStyle/>
          <a:p>
            <a:pPr marL="0" indent="0">
              <a:buNone/>
            </a:pPr>
            <a:r>
              <a:rPr lang="en-US">
                <a:latin typeface="Calibri" panose="020F0502020204030204" pitchFamily="34" charset="0"/>
                <a:cs typeface="Times New Roman" panose="02020603050405020304" pitchFamily="18" charset="0"/>
              </a:rPr>
              <a:t>State-certified sites were more likely to say their number of clients on MAT has increased </a:t>
            </a:r>
            <a:br>
              <a:rPr lang="en-US">
                <a:latin typeface="Calibri" panose="020F0502020204030204" pitchFamily="34" charset="0"/>
                <a:cs typeface="Times New Roman" panose="02020603050405020304" pitchFamily="18" charset="0"/>
              </a:rPr>
            </a:br>
            <a:r>
              <a:rPr lang="en-US">
                <a:latin typeface="Calibri" panose="020F0502020204030204" pitchFamily="34" charset="0"/>
                <a:cs typeface="Times New Roman" panose="02020603050405020304" pitchFamily="18" charset="0"/>
              </a:rPr>
              <a:t>significantly (</a:t>
            </a:r>
            <a:r>
              <a:rPr lang="en-US" b="1">
                <a:latin typeface="Calibri" panose="020F0502020204030204" pitchFamily="34" charset="0"/>
                <a:cs typeface="Times New Roman" panose="02020603050405020304" pitchFamily="18" charset="0"/>
              </a:rPr>
              <a:t>51%</a:t>
            </a:r>
            <a:r>
              <a:rPr lang="en-US">
                <a:latin typeface="Calibri" panose="020F0502020204030204" pitchFamily="34" charset="0"/>
                <a:cs typeface="Times New Roman" panose="02020603050405020304" pitchFamily="18" charset="0"/>
              </a:rPr>
              <a:t> of state-certified respondents vs. </a:t>
            </a:r>
            <a:r>
              <a:rPr lang="en-US" b="1">
                <a:latin typeface="Calibri" panose="020F0502020204030204" pitchFamily="34" charset="0"/>
                <a:cs typeface="Times New Roman" panose="02020603050405020304" pitchFamily="18" charset="0"/>
              </a:rPr>
              <a:t>17%</a:t>
            </a:r>
            <a:r>
              <a:rPr lang="en-US">
                <a:latin typeface="Calibri" panose="020F0502020204030204" pitchFamily="34" charset="0"/>
                <a:cs typeface="Times New Roman" panose="02020603050405020304" pitchFamily="18" charset="0"/>
              </a:rPr>
              <a:t> of grantee-only respondents)*</a:t>
            </a:r>
          </a:p>
        </p:txBody>
      </p:sp>
      <p:sp>
        <p:nvSpPr>
          <p:cNvPr id="4" name="TextBox 3">
            <a:extLst>
              <a:ext uri="{FF2B5EF4-FFF2-40B4-BE49-F238E27FC236}">
                <a16:creationId xmlns:a16="http://schemas.microsoft.com/office/drawing/2014/main" id="{FD58B527-EE36-B112-5E09-0C0A24C657F3}"/>
              </a:ext>
            </a:extLst>
          </p:cNvPr>
          <p:cNvSpPr txBox="1"/>
          <p:nvPr/>
        </p:nvSpPr>
        <p:spPr>
          <a:xfrm>
            <a:off x="564873" y="5821443"/>
            <a:ext cx="9244952" cy="276999"/>
          </a:xfrm>
          <a:prstGeom prst="rect">
            <a:avLst/>
          </a:prstGeom>
          <a:noFill/>
        </p:spPr>
        <p:txBody>
          <a:bodyPr wrap="square" rtlCol="0">
            <a:spAutoFit/>
          </a:bodyPr>
          <a:lstStyle/>
          <a:p>
            <a:r>
              <a:rPr lang="en-US" sz="1200"/>
              <a:t>*Difference is statistically significant</a:t>
            </a:r>
          </a:p>
        </p:txBody>
      </p:sp>
      <p:pic>
        <p:nvPicPr>
          <p:cNvPr id="6" name="Picture 5">
            <a:extLst>
              <a:ext uri="{FF2B5EF4-FFF2-40B4-BE49-F238E27FC236}">
                <a16:creationId xmlns:a16="http://schemas.microsoft.com/office/drawing/2014/main" id="{C475818D-4769-A7DF-9C4E-E415A27F6EEB}"/>
              </a:ext>
            </a:extLst>
          </p:cNvPr>
          <p:cNvPicPr>
            <a:picLocks noChangeAspect="1"/>
          </p:cNvPicPr>
          <p:nvPr/>
        </p:nvPicPr>
        <p:blipFill rotWithShape="1">
          <a:blip r:embed="rId2"/>
          <a:srcRect t="6689"/>
          <a:stretch/>
        </p:blipFill>
        <p:spPr>
          <a:xfrm>
            <a:off x="2282190" y="1824398"/>
            <a:ext cx="7440479" cy="2830779"/>
          </a:xfrm>
          <a:prstGeom prst="rect">
            <a:avLst/>
          </a:prstGeom>
        </p:spPr>
      </p:pic>
    </p:spTree>
    <p:extLst>
      <p:ext uri="{BB962C8B-B14F-4D97-AF65-F5344CB8AC3E}">
        <p14:creationId xmlns:p14="http://schemas.microsoft.com/office/powerpoint/2010/main" val="355678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2AC3-4ABF-C4C7-8E47-8E474E6936A8}"/>
              </a:ext>
            </a:extLst>
          </p:cNvPr>
          <p:cNvSpPr>
            <a:spLocks noGrp="1"/>
          </p:cNvSpPr>
          <p:nvPr>
            <p:ph type="title"/>
          </p:nvPr>
        </p:nvSpPr>
        <p:spPr/>
        <p:txBody>
          <a:bodyPr/>
          <a:lstStyle/>
          <a:p>
            <a:r>
              <a:rPr lang="en-US"/>
              <a:t>Expansion of Access to MAT</a:t>
            </a:r>
          </a:p>
        </p:txBody>
      </p:sp>
      <p:sp>
        <p:nvSpPr>
          <p:cNvPr id="3" name="Content Placeholder 2">
            <a:extLst>
              <a:ext uri="{FF2B5EF4-FFF2-40B4-BE49-F238E27FC236}">
                <a16:creationId xmlns:a16="http://schemas.microsoft.com/office/drawing/2014/main" id="{C39FAD72-C4C2-DE36-9B45-C2B52E41DDB3}"/>
              </a:ext>
            </a:extLst>
          </p:cNvPr>
          <p:cNvSpPr>
            <a:spLocks noGrp="1"/>
          </p:cNvSpPr>
          <p:nvPr>
            <p:ph idx="1"/>
          </p:nvPr>
        </p:nvSpPr>
        <p:spPr>
          <a:xfrm>
            <a:off x="564874" y="1948872"/>
            <a:ext cx="2446181" cy="3888509"/>
          </a:xfrm>
        </p:spPr>
        <p:txBody>
          <a:bodyPr/>
          <a:lstStyle/>
          <a:p>
            <a:pPr marL="0" indent="0">
              <a:buNone/>
            </a:pPr>
            <a:r>
              <a:rPr lang="en-US" b="1"/>
              <a:t>94% </a:t>
            </a:r>
            <a:r>
              <a:rPr lang="en-US"/>
              <a:t>of CCBHCs and grantees directly provide medications for substance use disorder (SUD) treatment. Many respondents added access to these medications as a direct result of becoming a CCBHC.</a:t>
            </a:r>
          </a:p>
        </p:txBody>
      </p:sp>
      <p:pic>
        <p:nvPicPr>
          <p:cNvPr id="5" name="Picture 4">
            <a:extLst>
              <a:ext uri="{FF2B5EF4-FFF2-40B4-BE49-F238E27FC236}">
                <a16:creationId xmlns:a16="http://schemas.microsoft.com/office/drawing/2014/main" id="{7820D705-9A07-6826-6491-7015509B08F4}"/>
              </a:ext>
            </a:extLst>
          </p:cNvPr>
          <p:cNvPicPr>
            <a:picLocks noChangeAspect="1"/>
          </p:cNvPicPr>
          <p:nvPr/>
        </p:nvPicPr>
        <p:blipFill>
          <a:blip r:embed="rId2"/>
          <a:stretch>
            <a:fillRect/>
          </a:stretch>
        </p:blipFill>
        <p:spPr>
          <a:xfrm>
            <a:off x="3011055" y="1948873"/>
            <a:ext cx="9100275" cy="4656911"/>
          </a:xfrm>
          <a:prstGeom prst="rect">
            <a:avLst/>
          </a:prstGeom>
        </p:spPr>
      </p:pic>
    </p:spTree>
    <p:extLst>
      <p:ext uri="{BB962C8B-B14F-4D97-AF65-F5344CB8AC3E}">
        <p14:creationId xmlns:p14="http://schemas.microsoft.com/office/powerpoint/2010/main" val="262083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B0DA-ED91-A5E7-D7BD-B89FF591AE96}"/>
              </a:ext>
            </a:extLst>
          </p:cNvPr>
          <p:cNvSpPr>
            <a:spLocks noGrp="1"/>
          </p:cNvSpPr>
          <p:nvPr>
            <p:ph type="title"/>
          </p:nvPr>
        </p:nvSpPr>
        <p:spPr/>
        <p:txBody>
          <a:bodyPr/>
          <a:lstStyle/>
          <a:p>
            <a:r>
              <a:rPr lang="en-US"/>
              <a:t>MAT for Opioid Use Disorder (OUD)</a:t>
            </a:r>
          </a:p>
        </p:txBody>
      </p:sp>
      <p:sp>
        <p:nvSpPr>
          <p:cNvPr id="3" name="Content Placeholder 2">
            <a:extLst>
              <a:ext uri="{FF2B5EF4-FFF2-40B4-BE49-F238E27FC236}">
                <a16:creationId xmlns:a16="http://schemas.microsoft.com/office/drawing/2014/main" id="{1545751D-9459-6727-49A2-52467675B9E9}"/>
              </a:ext>
            </a:extLst>
          </p:cNvPr>
          <p:cNvSpPr>
            <a:spLocks noGrp="1"/>
          </p:cNvSpPr>
          <p:nvPr>
            <p:ph idx="1"/>
          </p:nvPr>
        </p:nvSpPr>
        <p:spPr>
          <a:xfrm>
            <a:off x="564874" y="5181600"/>
            <a:ext cx="10518762" cy="759656"/>
          </a:xfrm>
        </p:spPr>
        <p:txBody>
          <a:bodyPr/>
          <a:lstStyle/>
          <a:p>
            <a:pPr marL="0" marR="0" lvl="0" indent="0">
              <a:lnSpc>
                <a:spcPct val="107000"/>
              </a:lnSpc>
              <a:spcBef>
                <a:spcPts val="0"/>
              </a:spcBef>
              <a:spcAft>
                <a:spcPts val="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Among respondents who do not currently directly offer these medications, many make them </a:t>
            </a:r>
            <a:br>
              <a:rPr lang="en-US" sz="1800">
                <a:effectLst/>
                <a:latin typeface="Calibri" panose="020F0502020204030204" pitchFamily="34" charset="0"/>
                <a:ea typeface="Calibri" panose="020F0502020204030204" pitchFamily="34" charset="0"/>
                <a:cs typeface="Times New Roman" panose="02020603050405020304" pitchFamily="18" charset="0"/>
              </a:rPr>
            </a:br>
            <a:r>
              <a:rPr lang="en-US" sz="1800">
                <a:effectLst/>
                <a:latin typeface="Calibri" panose="020F0502020204030204" pitchFamily="34" charset="0"/>
                <a:ea typeface="Calibri" panose="020F0502020204030204" pitchFamily="34" charset="0"/>
                <a:cs typeface="Times New Roman" panose="02020603050405020304" pitchFamily="18" charset="0"/>
              </a:rPr>
              <a:t>available via referral and others intend to add them in the future.  </a:t>
            </a:r>
          </a:p>
        </p:txBody>
      </p:sp>
      <p:pic>
        <p:nvPicPr>
          <p:cNvPr id="5" name="Picture 4">
            <a:extLst>
              <a:ext uri="{FF2B5EF4-FFF2-40B4-BE49-F238E27FC236}">
                <a16:creationId xmlns:a16="http://schemas.microsoft.com/office/drawing/2014/main" id="{3B429FB5-91E0-327F-7896-DA0324BF167D}"/>
              </a:ext>
            </a:extLst>
          </p:cNvPr>
          <p:cNvPicPr>
            <a:picLocks noChangeAspect="1"/>
          </p:cNvPicPr>
          <p:nvPr/>
        </p:nvPicPr>
        <p:blipFill>
          <a:blip r:embed="rId2"/>
          <a:stretch>
            <a:fillRect/>
          </a:stretch>
        </p:blipFill>
        <p:spPr>
          <a:xfrm>
            <a:off x="1372327" y="1690688"/>
            <a:ext cx="8903855" cy="3159433"/>
          </a:xfrm>
          <a:prstGeom prst="rect">
            <a:avLst/>
          </a:prstGeom>
        </p:spPr>
      </p:pic>
    </p:spTree>
    <p:extLst>
      <p:ext uri="{BB962C8B-B14F-4D97-AF65-F5344CB8AC3E}">
        <p14:creationId xmlns:p14="http://schemas.microsoft.com/office/powerpoint/2010/main" val="145153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04F2-112A-5D13-683C-BC06FDAD46A7}"/>
              </a:ext>
            </a:extLst>
          </p:cNvPr>
          <p:cNvSpPr>
            <a:spLocks noGrp="1"/>
          </p:cNvSpPr>
          <p:nvPr>
            <p:ph type="title"/>
          </p:nvPr>
        </p:nvSpPr>
        <p:spPr>
          <a:xfrm>
            <a:off x="564874" y="355377"/>
            <a:ext cx="11062252" cy="1325563"/>
          </a:xfrm>
        </p:spPr>
        <p:txBody>
          <a:bodyPr/>
          <a:lstStyle/>
          <a:p>
            <a:r>
              <a:rPr lang="en-US"/>
              <a:t>Primary Care Partnerships &amp; Referrals</a:t>
            </a:r>
          </a:p>
        </p:txBody>
      </p:sp>
      <p:sp>
        <p:nvSpPr>
          <p:cNvPr id="3" name="Content Placeholder 2">
            <a:extLst>
              <a:ext uri="{FF2B5EF4-FFF2-40B4-BE49-F238E27FC236}">
                <a16:creationId xmlns:a16="http://schemas.microsoft.com/office/drawing/2014/main" id="{48621A6D-CC11-63F7-4E45-9B4997B0ACC5}"/>
              </a:ext>
            </a:extLst>
          </p:cNvPr>
          <p:cNvSpPr>
            <a:spLocks noGrp="1"/>
          </p:cNvSpPr>
          <p:nvPr>
            <p:ph idx="1"/>
          </p:nvPr>
        </p:nvSpPr>
        <p:spPr>
          <a:xfrm>
            <a:off x="564874" y="1737748"/>
            <a:ext cx="6412975" cy="3863968"/>
          </a:xfrm>
        </p:spPr>
        <p:txBody>
          <a:bodyPr/>
          <a:lstStyle/>
          <a:p>
            <a:r>
              <a:rPr lang="en-US"/>
              <a:t>Most respondents (73%) deliver primary care screening and monitoring directly.</a:t>
            </a:r>
          </a:p>
          <a:p>
            <a:r>
              <a:rPr lang="en-US"/>
              <a:t>FQHCs are the most common DCO partner for this service.</a:t>
            </a:r>
          </a:p>
          <a:p>
            <a:r>
              <a:rPr lang="en-US"/>
              <a:t>81% of respondents who track referrals to primary care partners report that their number of referrals to primary care has increased since becoming a CCBHC.</a:t>
            </a:r>
          </a:p>
          <a:p>
            <a:endParaRPr lang="en-US"/>
          </a:p>
        </p:txBody>
      </p:sp>
      <p:graphicFrame>
        <p:nvGraphicFramePr>
          <p:cNvPr id="4" name="Table 3">
            <a:extLst>
              <a:ext uri="{FF2B5EF4-FFF2-40B4-BE49-F238E27FC236}">
                <a16:creationId xmlns:a16="http://schemas.microsoft.com/office/drawing/2014/main" id="{9C1037E3-3BFD-B47A-A3CB-C4A7589E7967}"/>
              </a:ext>
            </a:extLst>
          </p:cNvPr>
          <p:cNvGraphicFramePr>
            <a:graphicFrameLocks noGrp="1"/>
          </p:cNvGraphicFramePr>
          <p:nvPr>
            <p:extLst>
              <p:ext uri="{D42A27DB-BD31-4B8C-83A1-F6EECF244321}">
                <p14:modId xmlns:p14="http://schemas.microsoft.com/office/powerpoint/2010/main" val="2837780975"/>
              </p:ext>
            </p:extLst>
          </p:nvPr>
        </p:nvGraphicFramePr>
        <p:xfrm>
          <a:off x="7448365" y="2604551"/>
          <a:ext cx="4178761" cy="2222248"/>
        </p:xfrm>
        <a:graphic>
          <a:graphicData uri="http://schemas.openxmlformats.org/drawingml/2006/table">
            <a:tbl>
              <a:tblPr firstRow="1" firstCol="1" bandRow="1">
                <a:tableStyleId>{2D5ABB26-0587-4C30-8999-92F81FD0307C}</a:tableStyleId>
              </a:tblPr>
              <a:tblGrid>
                <a:gridCol w="2979752">
                  <a:extLst>
                    <a:ext uri="{9D8B030D-6E8A-4147-A177-3AD203B41FA5}">
                      <a16:colId xmlns:a16="http://schemas.microsoft.com/office/drawing/2014/main" val="3814709004"/>
                    </a:ext>
                  </a:extLst>
                </a:gridCol>
                <a:gridCol w="1199009">
                  <a:extLst>
                    <a:ext uri="{9D8B030D-6E8A-4147-A177-3AD203B41FA5}">
                      <a16:colId xmlns:a16="http://schemas.microsoft.com/office/drawing/2014/main" val="2047731249"/>
                    </a:ext>
                  </a:extLst>
                </a:gridCol>
              </a:tblGrid>
              <a:tr h="0">
                <a:tc>
                  <a:txBody>
                    <a:bodyPr/>
                    <a:lstStyle/>
                    <a:p>
                      <a:pPr marL="0" marR="0">
                        <a:lnSpc>
                          <a:spcPct val="107000"/>
                        </a:lnSpc>
                        <a:spcBef>
                          <a:spcPts val="0"/>
                        </a:spcBef>
                        <a:spcAft>
                          <a:spcPts val="0"/>
                        </a:spcAft>
                      </a:pPr>
                      <a:r>
                        <a:rPr lang="en-US" sz="1400" b="1">
                          <a:solidFill>
                            <a:schemeClr val="bg1"/>
                          </a:solidFill>
                          <a:effectLst/>
                        </a:rPr>
                        <a:t> </a:t>
                      </a:r>
                      <a:endPar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T w="12700" cap="flat" cmpd="sng" algn="ctr">
                      <a:solidFill>
                        <a:srgbClr val="064F80"/>
                      </a:solidFill>
                      <a:prstDash val="solid"/>
                      <a:round/>
                      <a:headEnd type="none" w="med" len="med"/>
                      <a:tailEnd type="none" w="med" len="med"/>
                    </a:lnT>
                    <a:solidFill>
                      <a:srgbClr val="064F80"/>
                    </a:solidFill>
                  </a:tcPr>
                </a:tc>
                <a:tc>
                  <a:txBody>
                    <a:bodyPr/>
                    <a:lstStyle/>
                    <a:p>
                      <a:pPr marL="0" marR="0" algn="ctr">
                        <a:lnSpc>
                          <a:spcPct val="107000"/>
                        </a:lnSpc>
                        <a:spcBef>
                          <a:spcPts val="0"/>
                        </a:spcBef>
                        <a:spcAft>
                          <a:spcPts val="0"/>
                        </a:spcAft>
                      </a:pPr>
                      <a:r>
                        <a:rPr lang="en-US" sz="1400" b="1">
                          <a:solidFill>
                            <a:schemeClr val="bg1"/>
                          </a:solidFill>
                          <a:effectLst/>
                        </a:rPr>
                        <a:t>% of all respondents</a:t>
                      </a:r>
                      <a:endPar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T w="12700" cap="flat" cmpd="sng" algn="ctr">
                      <a:solidFill>
                        <a:srgbClr val="064F80"/>
                      </a:solidFill>
                      <a:prstDash val="solid"/>
                      <a:round/>
                      <a:headEnd type="none" w="med" len="med"/>
                      <a:tailEnd type="none" w="med" len="med"/>
                    </a:lnT>
                    <a:solidFill>
                      <a:srgbClr val="064F80"/>
                    </a:solidFill>
                  </a:tcPr>
                </a:tc>
                <a:extLst>
                  <a:ext uri="{0D108BD9-81ED-4DB2-BD59-A6C34878D82A}">
                    <a16:rowId xmlns:a16="http://schemas.microsoft.com/office/drawing/2014/main" val="2468147671"/>
                  </a:ext>
                </a:extLst>
              </a:tr>
              <a:tr h="0">
                <a:tc>
                  <a:txBody>
                    <a:bodyPr/>
                    <a:lstStyle/>
                    <a:p>
                      <a:pPr marL="0" marR="0">
                        <a:lnSpc>
                          <a:spcPct val="107000"/>
                        </a:lnSpc>
                        <a:spcBef>
                          <a:spcPts val="0"/>
                        </a:spcBef>
                        <a:spcAft>
                          <a:spcPts val="0"/>
                        </a:spcAft>
                      </a:pPr>
                      <a:r>
                        <a:rPr lang="en-US" sz="1400" b="0">
                          <a:effectLst/>
                        </a:rPr>
                        <a:t>Directly</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400">
                          <a:effectLst/>
                        </a:rPr>
                        <a:t>73%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3857468761"/>
                  </a:ext>
                </a:extLst>
              </a:tr>
              <a:tr h="0">
                <a:tc>
                  <a:txBody>
                    <a:bodyPr/>
                    <a:lstStyle/>
                    <a:p>
                      <a:pPr marL="0" marR="0">
                        <a:lnSpc>
                          <a:spcPct val="107000"/>
                        </a:lnSpc>
                        <a:spcBef>
                          <a:spcPts val="0"/>
                        </a:spcBef>
                        <a:spcAft>
                          <a:spcPts val="0"/>
                        </a:spcAft>
                      </a:pPr>
                      <a:r>
                        <a:rPr lang="en-US" sz="1400" b="0">
                          <a:effectLst/>
                        </a:rPr>
                        <a:t>Through partnership with an FQHC as a DCO</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400">
                          <a:effectLst/>
                        </a:rPr>
                        <a:t>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3777035772"/>
                  </a:ext>
                </a:extLst>
              </a:tr>
              <a:tr h="0">
                <a:tc>
                  <a:txBody>
                    <a:bodyPr/>
                    <a:lstStyle/>
                    <a:p>
                      <a:pPr marL="0" marR="0">
                        <a:lnSpc>
                          <a:spcPct val="107000"/>
                        </a:lnSpc>
                        <a:spcBef>
                          <a:spcPts val="0"/>
                        </a:spcBef>
                        <a:spcAft>
                          <a:spcPts val="0"/>
                        </a:spcAft>
                      </a:pPr>
                      <a:r>
                        <a:rPr lang="en-US" sz="1400" b="0">
                          <a:effectLst/>
                        </a:rPr>
                        <a:t>Through partnership with a different primary care provider as a DCO</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4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4258896510"/>
                  </a:ext>
                </a:extLst>
              </a:tr>
              <a:tr h="0">
                <a:tc>
                  <a:txBody>
                    <a:bodyPr/>
                    <a:lstStyle/>
                    <a:p>
                      <a:pPr marL="0" marR="0">
                        <a:lnSpc>
                          <a:spcPct val="107000"/>
                        </a:lnSpc>
                        <a:spcBef>
                          <a:spcPts val="0"/>
                        </a:spcBef>
                        <a:spcAft>
                          <a:spcPts val="0"/>
                        </a:spcAft>
                      </a:pPr>
                      <a:r>
                        <a:rPr lang="en-US" sz="1400" b="0">
                          <a:effectLst/>
                        </a:rPr>
                        <a:t>Provide services directly AND have a DCO</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400">
                          <a:effectLst/>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2759421708"/>
                  </a:ext>
                </a:extLst>
              </a:tr>
              <a:tr h="0">
                <a:tc>
                  <a:txBody>
                    <a:bodyPr/>
                    <a:lstStyle/>
                    <a:p>
                      <a:pPr marL="0" marR="0">
                        <a:lnSpc>
                          <a:spcPct val="107000"/>
                        </a:lnSpc>
                        <a:spcBef>
                          <a:spcPts val="0"/>
                        </a:spcBef>
                        <a:spcAft>
                          <a:spcPts val="0"/>
                        </a:spcAft>
                      </a:pPr>
                      <a:r>
                        <a:rPr lang="en-US" sz="1400" b="0">
                          <a:effectLst/>
                        </a:rPr>
                        <a:t>Still working to meet this requirement</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B w="12700" cap="flat" cmpd="sng" algn="ctr">
                      <a:solidFill>
                        <a:srgbClr val="064F8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B w="12700" cap="flat" cmpd="sng" algn="ctr">
                      <a:solidFill>
                        <a:srgbClr val="064F80"/>
                      </a:solidFill>
                      <a:prstDash val="solid"/>
                      <a:round/>
                      <a:headEnd type="none" w="med" len="med"/>
                      <a:tailEnd type="none" w="med" len="med"/>
                    </a:lnB>
                    <a:solidFill>
                      <a:schemeClr val="bg1"/>
                    </a:solidFill>
                  </a:tcPr>
                </a:tc>
                <a:extLst>
                  <a:ext uri="{0D108BD9-81ED-4DB2-BD59-A6C34878D82A}">
                    <a16:rowId xmlns:a16="http://schemas.microsoft.com/office/drawing/2014/main" val="291183202"/>
                  </a:ext>
                </a:extLst>
              </a:tr>
            </a:tbl>
          </a:graphicData>
        </a:graphic>
      </p:graphicFrame>
      <p:sp>
        <p:nvSpPr>
          <p:cNvPr id="6" name="TextBox 5">
            <a:extLst>
              <a:ext uri="{FF2B5EF4-FFF2-40B4-BE49-F238E27FC236}">
                <a16:creationId xmlns:a16="http://schemas.microsoft.com/office/drawing/2014/main" id="{6665E93F-8C80-BB5E-A9F7-DBD773DBDD83}"/>
              </a:ext>
            </a:extLst>
          </p:cNvPr>
          <p:cNvSpPr txBox="1"/>
          <p:nvPr/>
        </p:nvSpPr>
        <p:spPr>
          <a:xfrm>
            <a:off x="7448365" y="1775848"/>
            <a:ext cx="4383350" cy="738664"/>
          </a:xfrm>
          <a:prstGeom prst="rect">
            <a:avLst/>
          </a:prstGeom>
          <a:noFill/>
        </p:spPr>
        <p:txBody>
          <a:bodyPr wrap="square">
            <a:spAutoFit/>
          </a:bodyPr>
          <a:lstStyle/>
          <a:p>
            <a:r>
              <a:rPr lang="en-US" sz="1400" b="1" i="1">
                <a:effectLst/>
                <a:latin typeface="Calibri" panose="020F0502020204030204" pitchFamily="34" charset="0"/>
                <a:ea typeface="Calibri" panose="020F0502020204030204" pitchFamily="34" charset="0"/>
                <a:cs typeface="Times New Roman" panose="02020603050405020304" pitchFamily="18" charset="0"/>
              </a:rPr>
              <a:t>How does your organization meet the primary care screening and monitoring requirements in the CCBHC criteria? Please select all that apply.</a:t>
            </a:r>
            <a:endParaRPr lang="en-US" sz="1400" b="1"/>
          </a:p>
        </p:txBody>
      </p:sp>
      <p:sp>
        <p:nvSpPr>
          <p:cNvPr id="9" name="Rectangle: Diagonal Corners Rounded 8">
            <a:extLst>
              <a:ext uri="{FF2B5EF4-FFF2-40B4-BE49-F238E27FC236}">
                <a16:creationId xmlns:a16="http://schemas.microsoft.com/office/drawing/2014/main" id="{051ECD79-FED3-5008-384F-DCEB7F28AF30}"/>
              </a:ext>
            </a:extLst>
          </p:cNvPr>
          <p:cNvSpPr/>
          <p:nvPr/>
        </p:nvSpPr>
        <p:spPr>
          <a:xfrm>
            <a:off x="564874" y="4448175"/>
            <a:ext cx="6412976" cy="1438275"/>
          </a:xfrm>
          <a:prstGeom prst="round2DiagRect">
            <a:avLst/>
          </a:prstGeom>
          <a:solidFill>
            <a:srgbClr val="E8E0D1"/>
          </a:solidFill>
          <a:ln>
            <a:solidFill>
              <a:srgbClr val="E8E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What is a DCO? </a:t>
            </a:r>
            <a:r>
              <a:rPr lang="en-US" sz="1400">
                <a:solidFill>
                  <a:schemeClr val="tx1"/>
                </a:solidFill>
              </a:rPr>
              <a:t>A DCO is an organization that works with a CCBHC</a:t>
            </a:r>
          </a:p>
          <a:p>
            <a:pPr algn="ctr"/>
            <a:r>
              <a:rPr lang="en-US" sz="1400">
                <a:solidFill>
                  <a:schemeClr val="tx1"/>
                </a:solidFill>
              </a:rPr>
              <a:t>to deliver the full array of required services. CCBHCs and DCOs establish formal agreements ensuring delivery of care in alignment with the federal criteria. The DCO relationship represents an opportunity to align and integrate other community providers under the "umbrella" of the CCBHC model.</a:t>
            </a:r>
          </a:p>
        </p:txBody>
      </p:sp>
    </p:spTree>
    <p:extLst>
      <p:ext uri="{BB962C8B-B14F-4D97-AF65-F5344CB8AC3E}">
        <p14:creationId xmlns:p14="http://schemas.microsoft.com/office/powerpoint/2010/main" val="23742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FD96-16FD-A289-412F-B00FCD73D1A3}"/>
              </a:ext>
            </a:extLst>
          </p:cNvPr>
          <p:cNvSpPr>
            <a:spLocks noGrp="1"/>
          </p:cNvSpPr>
          <p:nvPr>
            <p:ph type="title"/>
          </p:nvPr>
        </p:nvSpPr>
        <p:spPr/>
        <p:txBody>
          <a:bodyPr/>
          <a:lstStyle/>
          <a:p>
            <a:r>
              <a:rPr lang="en-US"/>
              <a:t>Respondents’ Integrated Care Activities</a:t>
            </a:r>
          </a:p>
        </p:txBody>
      </p:sp>
      <p:pic>
        <p:nvPicPr>
          <p:cNvPr id="8" name="Picture 7">
            <a:extLst>
              <a:ext uri="{FF2B5EF4-FFF2-40B4-BE49-F238E27FC236}">
                <a16:creationId xmlns:a16="http://schemas.microsoft.com/office/drawing/2014/main" id="{442F38DF-B2C3-5524-5D49-0D179BF7E372}"/>
              </a:ext>
            </a:extLst>
          </p:cNvPr>
          <p:cNvPicPr>
            <a:picLocks noChangeAspect="1"/>
          </p:cNvPicPr>
          <p:nvPr/>
        </p:nvPicPr>
        <p:blipFill rotWithShape="1">
          <a:blip r:embed="rId2"/>
          <a:srcRect t="11621" b="2243"/>
          <a:stretch/>
        </p:blipFill>
        <p:spPr>
          <a:xfrm>
            <a:off x="1890029" y="1466850"/>
            <a:ext cx="7587345" cy="4467225"/>
          </a:xfrm>
          <a:prstGeom prst="rect">
            <a:avLst/>
          </a:prstGeom>
        </p:spPr>
      </p:pic>
    </p:spTree>
    <p:extLst>
      <p:ext uri="{BB962C8B-B14F-4D97-AF65-F5344CB8AC3E}">
        <p14:creationId xmlns:p14="http://schemas.microsoft.com/office/powerpoint/2010/main" val="150610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9836-3419-A546-9C8C-1391353AF4A9}"/>
              </a:ext>
            </a:extLst>
          </p:cNvPr>
          <p:cNvSpPr>
            <a:spLocks noGrp="1"/>
          </p:cNvSpPr>
          <p:nvPr>
            <p:ph type="title"/>
          </p:nvPr>
        </p:nvSpPr>
        <p:spPr/>
        <p:txBody>
          <a:bodyPr/>
          <a:lstStyle/>
          <a:p>
            <a:r>
              <a:rPr lang="en-US"/>
              <a:t>How has your organization’s focus on clients’ physical health changed?</a:t>
            </a:r>
          </a:p>
        </p:txBody>
      </p:sp>
      <p:sp>
        <p:nvSpPr>
          <p:cNvPr id="4" name="Speech Bubble: Rectangle with Corners Rounded 3">
            <a:extLst>
              <a:ext uri="{FF2B5EF4-FFF2-40B4-BE49-F238E27FC236}">
                <a16:creationId xmlns:a16="http://schemas.microsoft.com/office/drawing/2014/main" id="{1CF0698D-8CE2-956E-38A2-CCE7AE7C26C2}"/>
              </a:ext>
            </a:extLst>
          </p:cNvPr>
          <p:cNvSpPr/>
          <p:nvPr/>
        </p:nvSpPr>
        <p:spPr>
          <a:xfrm>
            <a:off x="809625" y="2114550"/>
            <a:ext cx="4686300" cy="2438400"/>
          </a:xfrm>
          <a:prstGeom prst="wedgeRoundRectCallout">
            <a:avLst>
              <a:gd name="adj1" fmla="val -1321"/>
              <a:gd name="adj2" fmla="val 81649"/>
              <a:gd name="adj3" fmla="val 16667"/>
            </a:avLst>
          </a:prstGeom>
          <a:solidFill>
            <a:srgbClr val="064F80"/>
          </a:solidFill>
          <a:ln>
            <a:solidFill>
              <a:srgbClr val="064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0" i="0" u="none" strike="noStrike" baseline="0">
                <a:solidFill>
                  <a:schemeClr val="bg1"/>
                </a:solidFill>
                <a:latin typeface="IdealSans-Light"/>
              </a:rPr>
              <a:t>“As an agency we've always focused on monitoring our clients’ physical health. Becoming a CCBHC has enabled us to emphasize data and use it to track clinical outcomes.”</a:t>
            </a:r>
          </a:p>
          <a:p>
            <a:pPr algn="r"/>
            <a:r>
              <a:rPr lang="en-US" sz="1800" b="1" i="1" u="none" strike="noStrike" baseline="0">
                <a:solidFill>
                  <a:schemeClr val="bg1"/>
                </a:solidFill>
                <a:latin typeface="IdealSans-SemiboldItalic"/>
              </a:rPr>
              <a:t>–</a:t>
            </a:r>
            <a:r>
              <a:rPr lang="en-US" sz="1800" b="1" i="0" u="none" strike="noStrike" baseline="0">
                <a:solidFill>
                  <a:schemeClr val="bg1"/>
                </a:solidFill>
                <a:latin typeface="IdealSans-Light"/>
              </a:rPr>
              <a:t>Genesee Health System (Michigan)</a:t>
            </a:r>
            <a:endParaRPr lang="en-US" b="1">
              <a:solidFill>
                <a:schemeClr val="bg1"/>
              </a:solidFill>
            </a:endParaRPr>
          </a:p>
        </p:txBody>
      </p:sp>
      <p:sp>
        <p:nvSpPr>
          <p:cNvPr id="5" name="Speech Bubble: Rectangle with Corners Rounded 4">
            <a:extLst>
              <a:ext uri="{FF2B5EF4-FFF2-40B4-BE49-F238E27FC236}">
                <a16:creationId xmlns:a16="http://schemas.microsoft.com/office/drawing/2014/main" id="{F6D9EA7E-B47A-166E-62EA-EA1AEC2FBEF0}"/>
              </a:ext>
            </a:extLst>
          </p:cNvPr>
          <p:cNvSpPr/>
          <p:nvPr/>
        </p:nvSpPr>
        <p:spPr>
          <a:xfrm>
            <a:off x="5905500" y="2114551"/>
            <a:ext cx="5476875" cy="2781300"/>
          </a:xfrm>
          <a:prstGeom prst="wedgeRoundRectCallout">
            <a:avLst>
              <a:gd name="adj1" fmla="val 1950"/>
              <a:gd name="adj2" fmla="val 78596"/>
              <a:gd name="adj3" fmla="val 16667"/>
            </a:avLst>
          </a:prstGeom>
          <a:solidFill>
            <a:srgbClr val="5360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0" i="0" u="none" strike="noStrike" baseline="0">
                <a:solidFill>
                  <a:schemeClr val="bg1"/>
                </a:solidFill>
                <a:latin typeface="IdealSans-Light"/>
              </a:rPr>
              <a:t>“We have trained staff to take blood pressures and monitor different areas related to physical health. Every client’s treatment plan has a physical health goal. The Wellness Director, an RN, meets with every new employee to review how to screen and assist clients with their physical health needs.”</a:t>
            </a:r>
          </a:p>
          <a:p>
            <a:pPr algn="r"/>
            <a:r>
              <a:rPr lang="en-US" sz="1800" b="1" i="1" u="none" strike="noStrike" baseline="0">
                <a:solidFill>
                  <a:schemeClr val="bg1"/>
                </a:solidFill>
                <a:latin typeface="IdealSans-SemiboldItalic"/>
              </a:rPr>
              <a:t>–</a:t>
            </a:r>
            <a:r>
              <a:rPr lang="en-US" sz="1800" b="1" i="0" u="none" strike="noStrike" baseline="0">
                <a:solidFill>
                  <a:schemeClr val="bg1"/>
                </a:solidFill>
                <a:latin typeface="IdealSans-Light"/>
              </a:rPr>
              <a:t>The Guidance Center (Pennsylvania)</a:t>
            </a:r>
            <a:endParaRPr lang="en-US" b="1">
              <a:solidFill>
                <a:schemeClr val="bg1"/>
              </a:solidFill>
            </a:endParaRPr>
          </a:p>
        </p:txBody>
      </p:sp>
    </p:spTree>
    <p:extLst>
      <p:ext uri="{BB962C8B-B14F-4D97-AF65-F5344CB8AC3E}">
        <p14:creationId xmlns:p14="http://schemas.microsoft.com/office/powerpoint/2010/main" val="2954384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8B113-0E8F-B607-503D-C24A3DBB2155}"/>
              </a:ext>
            </a:extLst>
          </p:cNvPr>
          <p:cNvSpPr>
            <a:spLocks noGrp="1"/>
          </p:cNvSpPr>
          <p:nvPr>
            <p:ph type="title"/>
          </p:nvPr>
        </p:nvSpPr>
        <p:spPr/>
        <p:txBody>
          <a:bodyPr/>
          <a:lstStyle/>
          <a:p>
            <a:r>
              <a:rPr lang="en-US"/>
              <a:t>Availability of Crisis Call Lines</a:t>
            </a:r>
          </a:p>
        </p:txBody>
      </p:sp>
      <p:pic>
        <p:nvPicPr>
          <p:cNvPr id="8" name="Picture 7">
            <a:extLst>
              <a:ext uri="{FF2B5EF4-FFF2-40B4-BE49-F238E27FC236}">
                <a16:creationId xmlns:a16="http://schemas.microsoft.com/office/drawing/2014/main" id="{98E74E59-9F53-641F-CE7D-E6E995DE0C2F}"/>
              </a:ext>
            </a:extLst>
          </p:cNvPr>
          <p:cNvPicPr>
            <a:picLocks noChangeAspect="1"/>
          </p:cNvPicPr>
          <p:nvPr/>
        </p:nvPicPr>
        <p:blipFill rotWithShape="1">
          <a:blip r:embed="rId2"/>
          <a:srcRect b="34269"/>
          <a:stretch/>
        </p:blipFill>
        <p:spPr>
          <a:xfrm>
            <a:off x="726285" y="1665929"/>
            <a:ext cx="4319215" cy="3887145"/>
          </a:xfrm>
          <a:prstGeom prst="rect">
            <a:avLst/>
          </a:prstGeom>
        </p:spPr>
      </p:pic>
      <p:pic>
        <p:nvPicPr>
          <p:cNvPr id="9" name="Picture 8">
            <a:extLst>
              <a:ext uri="{FF2B5EF4-FFF2-40B4-BE49-F238E27FC236}">
                <a16:creationId xmlns:a16="http://schemas.microsoft.com/office/drawing/2014/main" id="{62461D21-BD13-978C-CBAA-28865116782E}"/>
              </a:ext>
            </a:extLst>
          </p:cNvPr>
          <p:cNvPicPr>
            <a:picLocks noChangeAspect="1"/>
          </p:cNvPicPr>
          <p:nvPr/>
        </p:nvPicPr>
        <p:blipFill rotWithShape="1">
          <a:blip r:embed="rId2"/>
          <a:srcRect t="65460"/>
          <a:stretch/>
        </p:blipFill>
        <p:spPr>
          <a:xfrm>
            <a:off x="5255050" y="1970187"/>
            <a:ext cx="3970800" cy="1877813"/>
          </a:xfrm>
          <a:prstGeom prst="rect">
            <a:avLst/>
          </a:prstGeom>
        </p:spPr>
      </p:pic>
      <p:sp>
        <p:nvSpPr>
          <p:cNvPr id="10" name="Rectangle: Diagonal Corners Rounded 9">
            <a:extLst>
              <a:ext uri="{FF2B5EF4-FFF2-40B4-BE49-F238E27FC236}">
                <a16:creationId xmlns:a16="http://schemas.microsoft.com/office/drawing/2014/main" id="{DA7E490C-B375-62EC-8F5B-06E9BA71666E}"/>
              </a:ext>
            </a:extLst>
          </p:cNvPr>
          <p:cNvSpPr/>
          <p:nvPr/>
        </p:nvSpPr>
        <p:spPr>
          <a:xfrm>
            <a:off x="5256675" y="4116386"/>
            <a:ext cx="4514850" cy="1482725"/>
          </a:xfrm>
          <a:prstGeom prst="round2DiagRect">
            <a:avLst/>
          </a:prstGeom>
          <a:solidFill>
            <a:srgbClr val="E8E0D1"/>
          </a:solidFill>
          <a:ln>
            <a:solidFill>
              <a:srgbClr val="E8E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With their array of crisis response services and partnerships, CCBHCs are ideal partners in states’ efforts to strengthen their 988 and crisis response systems.</a:t>
            </a:r>
          </a:p>
        </p:txBody>
      </p:sp>
    </p:spTree>
    <p:extLst>
      <p:ext uri="{BB962C8B-B14F-4D97-AF65-F5344CB8AC3E}">
        <p14:creationId xmlns:p14="http://schemas.microsoft.com/office/powerpoint/2010/main" val="119839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E869-93B3-1A2D-69C2-65AA8D019B6F}"/>
              </a:ext>
            </a:extLst>
          </p:cNvPr>
          <p:cNvSpPr>
            <a:spLocks noGrp="1"/>
          </p:cNvSpPr>
          <p:nvPr>
            <p:ph type="title"/>
          </p:nvPr>
        </p:nvSpPr>
        <p:spPr/>
        <p:txBody>
          <a:bodyPr/>
          <a:lstStyle/>
          <a:p>
            <a:r>
              <a:rPr lang="en-US"/>
              <a:t>Availability of Mobile Crisis and Crisis Stabilization </a:t>
            </a:r>
          </a:p>
        </p:txBody>
      </p:sp>
      <p:sp>
        <p:nvSpPr>
          <p:cNvPr id="3" name="Content Placeholder 2">
            <a:extLst>
              <a:ext uri="{FF2B5EF4-FFF2-40B4-BE49-F238E27FC236}">
                <a16:creationId xmlns:a16="http://schemas.microsoft.com/office/drawing/2014/main" id="{782EB921-BB19-EF69-EBBD-4EA5A11135AE}"/>
              </a:ext>
            </a:extLst>
          </p:cNvPr>
          <p:cNvSpPr>
            <a:spLocks noGrp="1"/>
          </p:cNvSpPr>
          <p:nvPr>
            <p:ph idx="1"/>
          </p:nvPr>
        </p:nvSpPr>
        <p:spPr>
          <a:xfrm>
            <a:off x="564874" y="1899821"/>
            <a:ext cx="6094520" cy="3805082"/>
          </a:xfrm>
        </p:spPr>
        <p:txBody>
          <a:bodyPr/>
          <a:lstStyle/>
          <a:p>
            <a:pPr marL="0" marR="0" lvl="0" indent="0">
              <a:lnSpc>
                <a:spcPct val="107000"/>
              </a:lnSpc>
              <a:spcBef>
                <a:spcPts val="0"/>
              </a:spcBef>
              <a:spcAft>
                <a:spcPts val="0"/>
              </a:spcAft>
              <a:buNone/>
            </a:pPr>
            <a:r>
              <a:rPr lang="en-US">
                <a:effectLst/>
                <a:latin typeface="Calibri" panose="020F0502020204030204" pitchFamily="34" charset="0"/>
                <a:ea typeface="Calibri" panose="020F0502020204030204" pitchFamily="34" charset="0"/>
                <a:cs typeface="Times New Roman" panose="02020603050405020304" pitchFamily="18" charset="0"/>
              </a:rPr>
              <a:t>CCBHCs are expanding the availability of crisis care in their communities, both directly and through partnerships. </a:t>
            </a:r>
          </a:p>
          <a:p>
            <a:pPr>
              <a:lnSpc>
                <a:spcPct val="107000"/>
              </a:lnSpc>
              <a:spcBef>
                <a:spcPts val="0"/>
              </a:spcBef>
              <a:buFont typeface="Symbol" panose="05050102010706020507" pitchFamily="18" charset="2"/>
              <a:buChar char=""/>
            </a:pPr>
            <a:r>
              <a:rPr lang="en-US">
                <a:effectLst/>
                <a:latin typeface="Calibri" panose="020F0502020204030204" pitchFamily="34" charset="0"/>
                <a:ea typeface="Calibri" panose="020F0502020204030204" pitchFamily="34" charset="0"/>
                <a:cs typeface="Times New Roman" panose="02020603050405020304" pitchFamily="18" charset="0"/>
              </a:rPr>
              <a:t>Among CCBHCs that directly operate 24/7 crisis call line(s), mobil</a:t>
            </a:r>
            <a:r>
              <a:rPr lang="en-US">
                <a:latin typeface="Calibri" panose="020F0502020204030204" pitchFamily="34" charset="0"/>
                <a:ea typeface="Calibri" panose="020F0502020204030204" pitchFamily="34" charset="0"/>
                <a:cs typeface="Times New Roman" panose="02020603050405020304" pitchFamily="18" charset="0"/>
              </a:rPr>
              <a:t>e crisis response, or crisis stabilization, nearly half</a:t>
            </a:r>
            <a:r>
              <a:rPr lang="en-US">
                <a:effectLst/>
                <a:latin typeface="Calibri" panose="020F0502020204030204" pitchFamily="34" charset="0"/>
                <a:ea typeface="Calibri" panose="020F0502020204030204" pitchFamily="34" charset="0"/>
                <a:cs typeface="Times New Roman" panose="02020603050405020304" pitchFamily="18" charset="0"/>
              </a:rPr>
              <a:t> (</a:t>
            </a:r>
            <a:r>
              <a:rPr lang="en-US" b="1">
                <a:effectLst/>
                <a:latin typeface="Calibri" panose="020F0502020204030204" pitchFamily="34" charset="0"/>
                <a:ea typeface="Calibri" panose="020F0502020204030204" pitchFamily="34" charset="0"/>
                <a:cs typeface="Times New Roman" panose="02020603050405020304" pitchFamily="18" charset="0"/>
              </a:rPr>
              <a:t>49%</a:t>
            </a:r>
            <a:r>
              <a:rPr lang="en-US">
                <a:effectLst/>
                <a:latin typeface="Calibri" panose="020F0502020204030204" pitchFamily="34" charset="0"/>
                <a:ea typeface="Calibri" panose="020F0502020204030204" pitchFamily="34" charset="0"/>
                <a:cs typeface="Times New Roman" panose="02020603050405020304" pitchFamily="18" charset="0"/>
              </a:rPr>
              <a:t>) had to add new crisis services or partnerships as a result of CCBHC certification.</a:t>
            </a:r>
          </a:p>
          <a:p>
            <a:pPr marL="342900" marR="0" lvl="0" indent="-342900">
              <a:lnSpc>
                <a:spcPct val="107000"/>
              </a:lnSpc>
              <a:spcBef>
                <a:spcPts val="0"/>
              </a:spcBef>
              <a:spcAft>
                <a:spcPts val="0"/>
              </a:spcAft>
              <a:buFont typeface="Symbol" panose="05050102010706020507" pitchFamily="18" charset="2"/>
              <a:buChar char=""/>
            </a:pPr>
            <a:r>
              <a:rPr lang="en-US">
                <a:effectLst/>
                <a:latin typeface="Calibri" panose="020F0502020204030204" pitchFamily="34" charset="0"/>
                <a:ea typeface="Calibri" panose="020F0502020204030204" pitchFamily="34" charset="0"/>
                <a:cs typeface="Times New Roman" panose="02020603050405020304" pitchFamily="18" charset="0"/>
              </a:rPr>
              <a:t>State-certified sites were more likely than grantee-only sites to add mobile crisis (</a:t>
            </a:r>
            <a:r>
              <a:rPr lang="en-US" b="1">
                <a:effectLst/>
                <a:latin typeface="Calibri" panose="020F0502020204030204" pitchFamily="34" charset="0"/>
                <a:ea typeface="Calibri" panose="020F0502020204030204" pitchFamily="34" charset="0"/>
                <a:cs typeface="Times New Roman" panose="02020603050405020304" pitchFamily="18" charset="0"/>
              </a:rPr>
              <a:t>56% vs. 33%</a:t>
            </a:r>
            <a:r>
              <a:rPr lang="en-US">
                <a:effectLst/>
                <a:latin typeface="Calibri" panose="020F0502020204030204" pitchFamily="34" charset="0"/>
                <a:ea typeface="Calibri" panose="020F0502020204030204" pitchFamily="34" charset="0"/>
                <a:cs typeface="Times New Roman" panose="02020603050405020304" pitchFamily="18" charset="0"/>
              </a:rPr>
              <a:t>) and crisis stabilization (</a:t>
            </a:r>
            <a:r>
              <a:rPr lang="en-US" b="1">
                <a:effectLst/>
                <a:latin typeface="Calibri" panose="020F0502020204030204" pitchFamily="34" charset="0"/>
                <a:ea typeface="Calibri" panose="020F0502020204030204" pitchFamily="34" charset="0"/>
                <a:cs typeface="Times New Roman" panose="02020603050405020304" pitchFamily="18" charset="0"/>
              </a:rPr>
              <a:t>44% vs. 19%</a:t>
            </a:r>
            <a:r>
              <a:rPr lang="en-US">
                <a:effectLst/>
                <a:latin typeface="Calibri" panose="020F0502020204030204" pitchFamily="34" charset="0"/>
                <a:ea typeface="Calibri" panose="020F0502020204030204" pitchFamily="34" charset="0"/>
                <a:cs typeface="Times New Roman" panose="02020603050405020304" pitchFamily="18" charset="0"/>
              </a:rPr>
              <a:t>) services or partnerships as a result of certification.*</a:t>
            </a:r>
          </a:p>
        </p:txBody>
      </p:sp>
      <p:sp>
        <p:nvSpPr>
          <p:cNvPr id="4" name="TextBox 3">
            <a:extLst>
              <a:ext uri="{FF2B5EF4-FFF2-40B4-BE49-F238E27FC236}">
                <a16:creationId xmlns:a16="http://schemas.microsoft.com/office/drawing/2014/main" id="{13AC88F3-2F6C-D51D-BB8A-5CA4D2572BDD}"/>
              </a:ext>
            </a:extLst>
          </p:cNvPr>
          <p:cNvSpPr txBox="1"/>
          <p:nvPr/>
        </p:nvSpPr>
        <p:spPr>
          <a:xfrm>
            <a:off x="564874" y="5704903"/>
            <a:ext cx="9244952" cy="276999"/>
          </a:xfrm>
          <a:prstGeom prst="rect">
            <a:avLst/>
          </a:prstGeom>
          <a:noFill/>
        </p:spPr>
        <p:txBody>
          <a:bodyPr wrap="square" rtlCol="0">
            <a:spAutoFit/>
          </a:bodyPr>
          <a:lstStyle/>
          <a:p>
            <a:r>
              <a:rPr lang="en-US" sz="1200"/>
              <a:t>*Difference is statistically significant</a:t>
            </a:r>
          </a:p>
        </p:txBody>
      </p:sp>
      <p:pic>
        <p:nvPicPr>
          <p:cNvPr id="10" name="Picture 9">
            <a:extLst>
              <a:ext uri="{FF2B5EF4-FFF2-40B4-BE49-F238E27FC236}">
                <a16:creationId xmlns:a16="http://schemas.microsoft.com/office/drawing/2014/main" id="{B749F179-BEFB-05C1-3C47-E4E13C5EEB1D}"/>
              </a:ext>
            </a:extLst>
          </p:cNvPr>
          <p:cNvPicPr>
            <a:picLocks noChangeAspect="1"/>
          </p:cNvPicPr>
          <p:nvPr/>
        </p:nvPicPr>
        <p:blipFill rotWithShape="1">
          <a:blip r:embed="rId2"/>
          <a:srcRect t="3448" b="21686"/>
          <a:stretch/>
        </p:blipFill>
        <p:spPr>
          <a:xfrm>
            <a:off x="6886206" y="1690689"/>
            <a:ext cx="4501024" cy="3200012"/>
          </a:xfrm>
          <a:prstGeom prst="rect">
            <a:avLst/>
          </a:prstGeom>
        </p:spPr>
      </p:pic>
      <p:pic>
        <p:nvPicPr>
          <p:cNvPr id="11" name="Picture 10">
            <a:extLst>
              <a:ext uri="{FF2B5EF4-FFF2-40B4-BE49-F238E27FC236}">
                <a16:creationId xmlns:a16="http://schemas.microsoft.com/office/drawing/2014/main" id="{E9BD77F9-46A1-71E3-AABE-03A0962557FC}"/>
              </a:ext>
            </a:extLst>
          </p:cNvPr>
          <p:cNvPicPr>
            <a:picLocks noChangeAspect="1"/>
          </p:cNvPicPr>
          <p:nvPr/>
        </p:nvPicPr>
        <p:blipFill rotWithShape="1">
          <a:blip r:embed="rId2"/>
          <a:srcRect l="18967" t="78196" r="19991"/>
          <a:stretch/>
        </p:blipFill>
        <p:spPr>
          <a:xfrm>
            <a:off x="7800975" y="5029200"/>
            <a:ext cx="2400300" cy="814202"/>
          </a:xfrm>
          <a:prstGeom prst="rect">
            <a:avLst/>
          </a:prstGeom>
        </p:spPr>
      </p:pic>
    </p:spTree>
    <p:extLst>
      <p:ext uri="{BB962C8B-B14F-4D97-AF65-F5344CB8AC3E}">
        <p14:creationId xmlns:p14="http://schemas.microsoft.com/office/powerpoint/2010/main" val="170500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1936-1134-CCF0-26E5-C781EDD2BCB8}"/>
              </a:ext>
            </a:extLst>
          </p:cNvPr>
          <p:cNvSpPr>
            <a:spLocks noGrp="1"/>
          </p:cNvSpPr>
          <p:nvPr>
            <p:ph type="title"/>
          </p:nvPr>
        </p:nvSpPr>
        <p:spPr/>
        <p:txBody>
          <a:bodyPr/>
          <a:lstStyle/>
          <a:p>
            <a:r>
              <a:rPr lang="en-US"/>
              <a:t>About the National Council’s CCBHC Impact Survey</a:t>
            </a:r>
          </a:p>
        </p:txBody>
      </p:sp>
      <p:sp>
        <p:nvSpPr>
          <p:cNvPr id="3" name="Content Placeholder 2">
            <a:extLst>
              <a:ext uri="{FF2B5EF4-FFF2-40B4-BE49-F238E27FC236}">
                <a16:creationId xmlns:a16="http://schemas.microsoft.com/office/drawing/2014/main" id="{33005DA0-1070-51A5-F981-2BE181E9B211}"/>
              </a:ext>
            </a:extLst>
          </p:cNvPr>
          <p:cNvSpPr>
            <a:spLocks noGrp="1"/>
          </p:cNvSpPr>
          <p:nvPr>
            <p:ph idx="1"/>
          </p:nvPr>
        </p:nvSpPr>
        <p:spPr>
          <a:xfrm>
            <a:off x="564874" y="1908699"/>
            <a:ext cx="11062252" cy="3931142"/>
          </a:xfrm>
        </p:spPr>
        <p:txBody>
          <a:bodyPr/>
          <a:lstStyle/>
          <a:p>
            <a:r>
              <a:rPr lang="en-US"/>
              <a:t>Conducted annually since 2017</a:t>
            </a:r>
          </a:p>
          <a:p>
            <a:r>
              <a:rPr lang="en-US"/>
              <a:t>Incorporated information about CCBHC grantees beginning in 2021</a:t>
            </a:r>
          </a:p>
          <a:p>
            <a:r>
              <a:rPr lang="en-US"/>
              <a:t>Most up-to-date snapshot of CCBHCs and grantees’ activities nationwide</a:t>
            </a:r>
          </a:p>
          <a:p>
            <a:r>
              <a:rPr lang="en-US"/>
              <a:t>See Survey Method Statement at the end of this presentation</a:t>
            </a:r>
          </a:p>
        </p:txBody>
      </p:sp>
    </p:spTree>
    <p:extLst>
      <p:ext uri="{BB962C8B-B14F-4D97-AF65-F5344CB8AC3E}">
        <p14:creationId xmlns:p14="http://schemas.microsoft.com/office/powerpoint/2010/main" val="4247985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1F3B-C79E-FEA2-F7A1-CA8C20AED10B}"/>
              </a:ext>
            </a:extLst>
          </p:cNvPr>
          <p:cNvSpPr>
            <a:spLocks noGrp="1"/>
          </p:cNvSpPr>
          <p:nvPr>
            <p:ph type="title"/>
          </p:nvPr>
        </p:nvSpPr>
        <p:spPr/>
        <p:txBody>
          <a:bodyPr/>
          <a:lstStyle/>
          <a:p>
            <a:r>
              <a:rPr lang="en-US"/>
              <a:t>Other Crisis Response Activities</a:t>
            </a:r>
          </a:p>
        </p:txBody>
      </p:sp>
      <p:pic>
        <p:nvPicPr>
          <p:cNvPr id="9" name="Picture 8">
            <a:extLst>
              <a:ext uri="{FF2B5EF4-FFF2-40B4-BE49-F238E27FC236}">
                <a16:creationId xmlns:a16="http://schemas.microsoft.com/office/drawing/2014/main" id="{CB6C4EA2-2F18-8BBC-0445-3E9A44AF48F4}"/>
              </a:ext>
            </a:extLst>
          </p:cNvPr>
          <p:cNvPicPr>
            <a:picLocks noChangeAspect="1"/>
          </p:cNvPicPr>
          <p:nvPr/>
        </p:nvPicPr>
        <p:blipFill>
          <a:blip r:embed="rId2"/>
          <a:stretch>
            <a:fillRect/>
          </a:stretch>
        </p:blipFill>
        <p:spPr>
          <a:xfrm>
            <a:off x="631549" y="1419074"/>
            <a:ext cx="9516019" cy="4019851"/>
          </a:xfrm>
          <a:prstGeom prst="rect">
            <a:avLst/>
          </a:prstGeom>
        </p:spPr>
      </p:pic>
    </p:spTree>
    <p:extLst>
      <p:ext uri="{BB962C8B-B14F-4D97-AF65-F5344CB8AC3E}">
        <p14:creationId xmlns:p14="http://schemas.microsoft.com/office/powerpoint/2010/main" val="3577740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7D6B-ED99-34D4-388F-CD0677D0C144}"/>
              </a:ext>
            </a:extLst>
          </p:cNvPr>
          <p:cNvSpPr>
            <a:spLocks noGrp="1"/>
          </p:cNvSpPr>
          <p:nvPr>
            <p:ph type="title"/>
          </p:nvPr>
        </p:nvSpPr>
        <p:spPr>
          <a:xfrm>
            <a:off x="564874" y="133166"/>
            <a:ext cx="11062252" cy="1083076"/>
          </a:xfrm>
        </p:spPr>
        <p:txBody>
          <a:bodyPr/>
          <a:lstStyle/>
          <a:p>
            <a:r>
              <a:rPr lang="en-US"/>
              <a:t>Partnerships with Hospitals &amp; EDs</a:t>
            </a:r>
          </a:p>
        </p:txBody>
      </p:sp>
      <p:pic>
        <p:nvPicPr>
          <p:cNvPr id="9" name="Picture 8">
            <a:extLst>
              <a:ext uri="{FF2B5EF4-FFF2-40B4-BE49-F238E27FC236}">
                <a16:creationId xmlns:a16="http://schemas.microsoft.com/office/drawing/2014/main" id="{1403D026-45EE-2092-9813-57F137518CB0}"/>
              </a:ext>
            </a:extLst>
          </p:cNvPr>
          <p:cNvPicPr>
            <a:picLocks noChangeAspect="1"/>
          </p:cNvPicPr>
          <p:nvPr/>
        </p:nvPicPr>
        <p:blipFill>
          <a:blip r:embed="rId2"/>
          <a:stretch>
            <a:fillRect/>
          </a:stretch>
        </p:blipFill>
        <p:spPr>
          <a:xfrm>
            <a:off x="3756161" y="1216242"/>
            <a:ext cx="8197713" cy="4658852"/>
          </a:xfrm>
          <a:prstGeom prst="rect">
            <a:avLst/>
          </a:prstGeom>
        </p:spPr>
      </p:pic>
      <p:sp>
        <p:nvSpPr>
          <p:cNvPr id="13" name="TextBox 12">
            <a:extLst>
              <a:ext uri="{FF2B5EF4-FFF2-40B4-BE49-F238E27FC236}">
                <a16:creationId xmlns:a16="http://schemas.microsoft.com/office/drawing/2014/main" id="{41BCC954-0E16-4151-58F8-03D817E7658F}"/>
              </a:ext>
            </a:extLst>
          </p:cNvPr>
          <p:cNvSpPr txBox="1"/>
          <p:nvPr/>
        </p:nvSpPr>
        <p:spPr>
          <a:xfrm>
            <a:off x="564874" y="1379997"/>
            <a:ext cx="3016526" cy="4247317"/>
          </a:xfrm>
          <a:prstGeom prst="rect">
            <a:avLst/>
          </a:prstGeom>
          <a:noFill/>
        </p:spPr>
        <p:txBody>
          <a:bodyPr wrap="square">
            <a:spAutoFit/>
          </a:bodyPr>
          <a:lstStyle/>
          <a:p>
            <a:pPr algn="l"/>
            <a:r>
              <a:rPr lang="en-US" sz="1800" b="0" i="0" u="none" strike="noStrike" baseline="0">
                <a:solidFill>
                  <a:srgbClr val="231F20"/>
                </a:solidFill>
                <a:latin typeface="IdealSans-Light"/>
              </a:rPr>
              <a:t>Nearly all (</a:t>
            </a:r>
            <a:r>
              <a:rPr lang="en-US" sz="1800" b="1" i="0" u="none" strike="noStrike" baseline="0">
                <a:solidFill>
                  <a:srgbClr val="231F20"/>
                </a:solidFill>
                <a:latin typeface="IdealSans-Light"/>
              </a:rPr>
              <a:t>98%</a:t>
            </a:r>
            <a:r>
              <a:rPr lang="en-US" sz="1800" b="0" i="0" u="none" strike="noStrike" baseline="0">
                <a:solidFill>
                  <a:srgbClr val="231F20"/>
                </a:solidFill>
                <a:latin typeface="IdealSans-Light"/>
              </a:rPr>
              <a:t>) CCBHCs and grantees are also working to improve collaboration with local hospitals and/or emergency departments. While more than two-thirds of respondents (</a:t>
            </a:r>
            <a:r>
              <a:rPr lang="en-US" sz="1800" b="1" i="0" u="none" strike="noStrike" baseline="0">
                <a:solidFill>
                  <a:srgbClr val="231F20"/>
                </a:solidFill>
                <a:latin typeface="IdealSans-Light"/>
              </a:rPr>
              <a:t>68%</a:t>
            </a:r>
            <a:r>
              <a:rPr lang="en-US" sz="1800" b="0" i="0" u="none" strike="noStrike" baseline="0">
                <a:solidFill>
                  <a:srgbClr val="231F20"/>
                </a:solidFill>
                <a:latin typeface="IdealSans-Light"/>
              </a:rPr>
              <a:t>) have formal agreements in place with their hospital/ED partners, the near-universal adoption of these activities indicates that enhanced collaboration does not have to wait for establishment of a formal agreement.</a:t>
            </a:r>
            <a:endParaRPr lang="en-US"/>
          </a:p>
        </p:txBody>
      </p:sp>
    </p:spTree>
    <p:extLst>
      <p:ext uri="{BB962C8B-B14F-4D97-AF65-F5344CB8AC3E}">
        <p14:creationId xmlns:p14="http://schemas.microsoft.com/office/powerpoint/2010/main" val="385136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FA3B-505F-4B41-A5CB-21CDB524D4A0}"/>
              </a:ext>
            </a:extLst>
          </p:cNvPr>
          <p:cNvSpPr>
            <a:spLocks noGrp="1"/>
          </p:cNvSpPr>
          <p:nvPr>
            <p:ph type="title"/>
          </p:nvPr>
        </p:nvSpPr>
        <p:spPr/>
        <p:txBody>
          <a:bodyPr/>
          <a:lstStyle/>
          <a:p>
            <a:r>
              <a:rPr lang="en-US"/>
              <a:t>Needs for Support Related to Crisis Care</a:t>
            </a:r>
          </a:p>
        </p:txBody>
      </p:sp>
      <p:sp>
        <p:nvSpPr>
          <p:cNvPr id="3" name="Content Placeholder 2">
            <a:extLst>
              <a:ext uri="{FF2B5EF4-FFF2-40B4-BE49-F238E27FC236}">
                <a16:creationId xmlns:a16="http://schemas.microsoft.com/office/drawing/2014/main" id="{403761A5-A951-E2FE-7D15-9235AD9F5D40}"/>
              </a:ext>
            </a:extLst>
          </p:cNvPr>
          <p:cNvSpPr>
            <a:spLocks noGrp="1"/>
          </p:cNvSpPr>
          <p:nvPr>
            <p:ph idx="1"/>
          </p:nvPr>
        </p:nvSpPr>
        <p:spPr>
          <a:xfrm>
            <a:off x="564874" y="1571348"/>
            <a:ext cx="11062252" cy="4268493"/>
          </a:xfrm>
        </p:spPr>
        <p:txBody>
          <a:bodyPr/>
          <a:lstStyle/>
          <a:p>
            <a:pPr marL="0" indent="0">
              <a:buNone/>
            </a:pPr>
            <a:r>
              <a:rPr lang="en-US" sz="1800" i="1">
                <a:effectLst/>
                <a:latin typeface="Calibri" panose="020F0502020204030204" pitchFamily="34" charset="0"/>
                <a:ea typeface="Calibri" panose="020F0502020204030204" pitchFamily="34" charset="0"/>
                <a:cs typeface="Times New Roman" panose="02020603050405020304" pitchFamily="18" charset="0"/>
              </a:rPr>
              <a:t>When thinking about your organization’s ability to participate in or coordinate with local/state crisis systems (including efforts emerging from 988 implementation), which of the following types of support would be most helpful to you?</a:t>
            </a:r>
            <a:endParaRPr lang="en-US"/>
          </a:p>
        </p:txBody>
      </p:sp>
      <p:graphicFrame>
        <p:nvGraphicFramePr>
          <p:cNvPr id="4" name="Table 3">
            <a:extLst>
              <a:ext uri="{FF2B5EF4-FFF2-40B4-BE49-F238E27FC236}">
                <a16:creationId xmlns:a16="http://schemas.microsoft.com/office/drawing/2014/main" id="{15EDEEE5-E795-ECDD-7798-C0771B55F030}"/>
              </a:ext>
            </a:extLst>
          </p:cNvPr>
          <p:cNvGraphicFramePr>
            <a:graphicFrameLocks noGrp="1"/>
          </p:cNvGraphicFramePr>
          <p:nvPr>
            <p:extLst>
              <p:ext uri="{D42A27DB-BD31-4B8C-83A1-F6EECF244321}">
                <p14:modId xmlns:p14="http://schemas.microsoft.com/office/powerpoint/2010/main" val="3647560519"/>
              </p:ext>
            </p:extLst>
          </p:nvPr>
        </p:nvGraphicFramePr>
        <p:xfrm>
          <a:off x="1067756" y="2611923"/>
          <a:ext cx="8768702" cy="3264155"/>
        </p:xfrm>
        <a:graphic>
          <a:graphicData uri="http://schemas.openxmlformats.org/drawingml/2006/table">
            <a:tbl>
              <a:tblPr firstRow="1" firstCol="1" bandRow="1">
                <a:tableStyleId>{2D5ABB26-0587-4C30-8999-92F81FD0307C}</a:tableStyleId>
              </a:tblPr>
              <a:tblGrid>
                <a:gridCol w="6797860">
                  <a:extLst>
                    <a:ext uri="{9D8B030D-6E8A-4147-A177-3AD203B41FA5}">
                      <a16:colId xmlns:a16="http://schemas.microsoft.com/office/drawing/2014/main" val="3673777836"/>
                    </a:ext>
                  </a:extLst>
                </a:gridCol>
                <a:gridCol w="1970842">
                  <a:extLst>
                    <a:ext uri="{9D8B030D-6E8A-4147-A177-3AD203B41FA5}">
                      <a16:colId xmlns:a16="http://schemas.microsoft.com/office/drawing/2014/main" val="1947289537"/>
                    </a:ext>
                  </a:extLst>
                </a:gridCol>
              </a:tblGrid>
              <a:tr h="0">
                <a:tc>
                  <a:txBody>
                    <a:bodyPr/>
                    <a:lstStyle/>
                    <a:p>
                      <a:pPr marL="0" marR="0">
                        <a:lnSpc>
                          <a:spcPct val="107000"/>
                        </a:lnSpc>
                        <a:spcBef>
                          <a:spcPts val="0"/>
                        </a:spcBef>
                        <a:spcAft>
                          <a:spcPts val="0"/>
                        </a:spcAft>
                      </a:pPr>
                      <a:r>
                        <a:rPr lang="en-US" sz="1600" b="1">
                          <a:solidFill>
                            <a:schemeClr val="bg1"/>
                          </a:solidFill>
                          <a:effectLst/>
                        </a:rPr>
                        <a:t> </a:t>
                      </a:r>
                      <a:endParaRPr lang="en-US" sz="16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T w="12700" cap="flat" cmpd="sng" algn="ctr">
                      <a:solidFill>
                        <a:srgbClr val="064F80"/>
                      </a:solidFill>
                      <a:prstDash val="solid"/>
                      <a:round/>
                      <a:headEnd type="none" w="med" len="med"/>
                      <a:tailEnd type="none" w="med" len="med"/>
                    </a:lnT>
                    <a:solidFill>
                      <a:srgbClr val="064F80"/>
                    </a:solidFill>
                  </a:tcPr>
                </a:tc>
                <a:tc>
                  <a:txBody>
                    <a:bodyPr/>
                    <a:lstStyle/>
                    <a:p>
                      <a:pPr marL="0" marR="0" algn="ctr">
                        <a:lnSpc>
                          <a:spcPct val="107000"/>
                        </a:lnSpc>
                        <a:spcBef>
                          <a:spcPts val="0"/>
                        </a:spcBef>
                        <a:spcAft>
                          <a:spcPts val="0"/>
                        </a:spcAft>
                      </a:pPr>
                      <a:r>
                        <a:rPr lang="en-US" sz="1600" b="1">
                          <a:solidFill>
                            <a:schemeClr val="bg1"/>
                          </a:solidFill>
                          <a:effectLst/>
                        </a:rPr>
                        <a:t>All respondents</a:t>
                      </a:r>
                      <a:endParaRPr lang="en-US" sz="16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T w="12700" cap="flat" cmpd="sng" algn="ctr">
                      <a:solidFill>
                        <a:srgbClr val="064F80"/>
                      </a:solidFill>
                      <a:prstDash val="solid"/>
                      <a:round/>
                      <a:headEnd type="none" w="med" len="med"/>
                      <a:tailEnd type="none" w="med" len="med"/>
                    </a:lnT>
                    <a:solidFill>
                      <a:srgbClr val="064F80"/>
                    </a:solidFill>
                  </a:tcPr>
                </a:tc>
                <a:extLst>
                  <a:ext uri="{0D108BD9-81ED-4DB2-BD59-A6C34878D82A}">
                    <a16:rowId xmlns:a16="http://schemas.microsoft.com/office/drawing/2014/main" val="3990613020"/>
                  </a:ext>
                </a:extLst>
              </a:tr>
              <a:tr h="0">
                <a:tc>
                  <a:txBody>
                    <a:bodyPr/>
                    <a:lstStyle/>
                    <a:p>
                      <a:pPr marL="0" marR="0">
                        <a:lnSpc>
                          <a:spcPct val="107000"/>
                        </a:lnSpc>
                        <a:spcBef>
                          <a:spcPts val="0"/>
                        </a:spcBef>
                        <a:spcAft>
                          <a:spcPts val="0"/>
                        </a:spcAft>
                      </a:pPr>
                      <a:r>
                        <a:rPr lang="en-US" sz="1600">
                          <a:effectLst/>
                        </a:rPr>
                        <a:t>Securing additional financing to support hiring, technology, or other needs</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79%</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3208494994"/>
                  </a:ext>
                </a:extLst>
              </a:tr>
              <a:tr h="0">
                <a:tc>
                  <a:txBody>
                    <a:bodyPr/>
                    <a:lstStyle/>
                    <a:p>
                      <a:pPr marL="0" marR="0">
                        <a:lnSpc>
                          <a:spcPct val="107000"/>
                        </a:lnSpc>
                        <a:spcBef>
                          <a:spcPts val="0"/>
                        </a:spcBef>
                        <a:spcAft>
                          <a:spcPts val="0"/>
                        </a:spcAft>
                      </a:pPr>
                      <a:r>
                        <a:rPr lang="en-US" sz="1600">
                          <a:effectLst/>
                        </a:rPr>
                        <a:t>Staff training (e.g., training for crisis responders or clinic leadership, etc.)</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64%</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469503668"/>
                  </a:ext>
                </a:extLst>
              </a:tr>
              <a:tr h="0">
                <a:tc>
                  <a:txBody>
                    <a:bodyPr/>
                    <a:lstStyle/>
                    <a:p>
                      <a:pPr marL="0" marR="0">
                        <a:lnSpc>
                          <a:spcPct val="107000"/>
                        </a:lnSpc>
                        <a:spcBef>
                          <a:spcPts val="0"/>
                        </a:spcBef>
                        <a:spcAft>
                          <a:spcPts val="0"/>
                        </a:spcAft>
                      </a:pPr>
                      <a:r>
                        <a:rPr lang="en-US" sz="1600">
                          <a:effectLst/>
                        </a:rPr>
                        <a:t>Stakeholder alignment (e.g., cross-sector workgroups, local/state/national level convenings, etc.)</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55%</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1853871204"/>
                  </a:ext>
                </a:extLst>
              </a:tr>
              <a:tr h="0">
                <a:tc>
                  <a:txBody>
                    <a:bodyPr/>
                    <a:lstStyle/>
                    <a:p>
                      <a:pPr marL="0" marR="0">
                        <a:lnSpc>
                          <a:spcPct val="107000"/>
                        </a:lnSpc>
                        <a:spcBef>
                          <a:spcPts val="0"/>
                        </a:spcBef>
                        <a:spcAft>
                          <a:spcPts val="0"/>
                        </a:spcAft>
                      </a:pPr>
                      <a:r>
                        <a:rPr lang="en-US" sz="1600">
                          <a:effectLst/>
                        </a:rPr>
                        <a:t>Building tools and staff capacity to leverage data</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53%</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3634216300"/>
                  </a:ext>
                </a:extLst>
              </a:tr>
              <a:tr h="0">
                <a:tc>
                  <a:txBody>
                    <a:bodyPr/>
                    <a:lstStyle/>
                    <a:p>
                      <a:pPr marL="0" marR="0">
                        <a:lnSpc>
                          <a:spcPct val="107000"/>
                        </a:lnSpc>
                        <a:spcBef>
                          <a:spcPts val="0"/>
                        </a:spcBef>
                        <a:spcAft>
                          <a:spcPts val="0"/>
                        </a:spcAft>
                      </a:pPr>
                      <a:r>
                        <a:rPr lang="en-US" sz="1600">
                          <a:effectLst/>
                        </a:rPr>
                        <a:t>Learning and/or sharing high-impact innovations</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53%</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1092010746"/>
                  </a:ext>
                </a:extLst>
              </a:tr>
              <a:tr h="0">
                <a:tc>
                  <a:txBody>
                    <a:bodyPr/>
                    <a:lstStyle/>
                    <a:p>
                      <a:pPr marL="0" marR="0">
                        <a:lnSpc>
                          <a:spcPct val="107000"/>
                        </a:lnSpc>
                        <a:spcBef>
                          <a:spcPts val="0"/>
                        </a:spcBef>
                        <a:spcAft>
                          <a:spcPts val="0"/>
                        </a:spcAft>
                      </a:pPr>
                      <a:r>
                        <a:rPr lang="en-US" sz="1600">
                          <a:effectLst/>
                        </a:rPr>
                        <a:t>Changing state laws or regulations to reduce barriers in accessing services</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46%</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2923231514"/>
                  </a:ext>
                </a:extLst>
              </a:tr>
              <a:tr h="0">
                <a:tc>
                  <a:txBody>
                    <a:bodyPr/>
                    <a:lstStyle/>
                    <a:p>
                      <a:pPr marL="0" marR="0">
                        <a:lnSpc>
                          <a:spcPct val="107000"/>
                        </a:lnSpc>
                        <a:spcBef>
                          <a:spcPts val="0"/>
                        </a:spcBef>
                        <a:spcAft>
                          <a:spcPts val="0"/>
                        </a:spcAft>
                      </a:pPr>
                      <a:r>
                        <a:rPr lang="en-US" sz="1600">
                          <a:effectLst/>
                        </a:rPr>
                        <a:t>Building a research base to adapt existing models/</a:t>
                      </a:r>
                      <a:r>
                        <a:rPr lang="en-US" sz="1600">
                          <a:solidFill>
                            <a:schemeClr val="tx1"/>
                          </a:solidFill>
                          <a:effectLst/>
                        </a:rPr>
                        <a:t>tools to meet the needs of specific groups </a:t>
                      </a:r>
                      <a:r>
                        <a:rPr lang="en-US" sz="1600">
                          <a:effectLst/>
                        </a:rPr>
                        <a:t>or improve interventions</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42%</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3222093044"/>
                  </a:ext>
                </a:extLst>
              </a:tr>
              <a:tr h="0">
                <a:tc>
                  <a:txBody>
                    <a:bodyPr/>
                    <a:lstStyle/>
                    <a:p>
                      <a:pPr marL="0" marR="0">
                        <a:lnSpc>
                          <a:spcPct val="107000"/>
                        </a:lnSpc>
                        <a:spcBef>
                          <a:spcPts val="0"/>
                        </a:spcBef>
                        <a:spcAft>
                          <a:spcPts val="0"/>
                        </a:spcAft>
                      </a:pPr>
                      <a:r>
                        <a:rPr lang="en-US" sz="1600">
                          <a:effectLst/>
                        </a:rPr>
                        <a:t>Support with launching or strengthening direct service lines</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37%</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4277161607"/>
                  </a:ext>
                </a:extLst>
              </a:tr>
              <a:tr h="0">
                <a:tc>
                  <a:txBody>
                    <a:bodyPr/>
                    <a:lstStyle/>
                    <a:p>
                      <a:pPr marL="0" marR="0">
                        <a:lnSpc>
                          <a:spcPct val="107000"/>
                        </a:lnSpc>
                        <a:spcBef>
                          <a:spcPts val="0"/>
                        </a:spcBef>
                        <a:spcAft>
                          <a:spcPts val="0"/>
                        </a:spcAft>
                      </a:pPr>
                      <a:r>
                        <a:rPr lang="en-US" sz="1600">
                          <a:effectLst/>
                        </a:rPr>
                        <a:t>Other, please specify</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3%</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2477473581"/>
                  </a:ext>
                </a:extLst>
              </a:tr>
              <a:tr h="0">
                <a:tc>
                  <a:txBody>
                    <a:bodyPr/>
                    <a:lstStyle/>
                    <a:p>
                      <a:pPr marL="0" marR="0">
                        <a:lnSpc>
                          <a:spcPct val="107000"/>
                        </a:lnSpc>
                        <a:spcBef>
                          <a:spcPts val="0"/>
                        </a:spcBef>
                        <a:spcAft>
                          <a:spcPts val="0"/>
                        </a:spcAft>
                      </a:pPr>
                      <a:r>
                        <a:rPr lang="en-US" sz="1600">
                          <a:effectLst/>
                        </a:rPr>
                        <a:t>Nothing</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B w="12700" cap="flat" cmpd="sng" algn="ctr">
                      <a:solidFill>
                        <a:srgbClr val="064F8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a:effectLst/>
                        </a:rPr>
                        <a:t>1%</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B w="12700" cap="flat" cmpd="sng" algn="ctr">
                      <a:solidFill>
                        <a:srgbClr val="064F80"/>
                      </a:solidFill>
                      <a:prstDash val="solid"/>
                      <a:round/>
                      <a:headEnd type="none" w="med" len="med"/>
                      <a:tailEnd type="none" w="med" len="med"/>
                    </a:lnB>
                    <a:solidFill>
                      <a:schemeClr val="bg2"/>
                    </a:solidFill>
                  </a:tcPr>
                </a:tc>
                <a:extLst>
                  <a:ext uri="{0D108BD9-81ED-4DB2-BD59-A6C34878D82A}">
                    <a16:rowId xmlns:a16="http://schemas.microsoft.com/office/drawing/2014/main" val="2579557212"/>
                  </a:ext>
                </a:extLst>
              </a:tr>
            </a:tbl>
          </a:graphicData>
        </a:graphic>
      </p:graphicFrame>
    </p:spTree>
    <p:extLst>
      <p:ext uri="{BB962C8B-B14F-4D97-AF65-F5344CB8AC3E}">
        <p14:creationId xmlns:p14="http://schemas.microsoft.com/office/powerpoint/2010/main" val="3136763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1421-7634-E2ED-387B-E9E9CB5F8DCE}"/>
              </a:ext>
            </a:extLst>
          </p:cNvPr>
          <p:cNvSpPr>
            <a:spLocks noGrp="1"/>
          </p:cNvSpPr>
          <p:nvPr>
            <p:ph type="title"/>
          </p:nvPr>
        </p:nvSpPr>
        <p:spPr/>
        <p:txBody>
          <a:bodyPr/>
          <a:lstStyle/>
          <a:p>
            <a:r>
              <a:rPr lang="en-US"/>
              <a:t>Activities with Criminal Justice Agencies</a:t>
            </a:r>
          </a:p>
        </p:txBody>
      </p:sp>
      <p:pic>
        <p:nvPicPr>
          <p:cNvPr id="7" name="Picture 6">
            <a:extLst>
              <a:ext uri="{FF2B5EF4-FFF2-40B4-BE49-F238E27FC236}">
                <a16:creationId xmlns:a16="http://schemas.microsoft.com/office/drawing/2014/main" id="{1E58B83B-553C-A671-BBDB-689A7FEE3BD5}"/>
              </a:ext>
            </a:extLst>
          </p:cNvPr>
          <p:cNvPicPr>
            <a:picLocks noChangeAspect="1"/>
          </p:cNvPicPr>
          <p:nvPr/>
        </p:nvPicPr>
        <p:blipFill>
          <a:blip r:embed="rId2"/>
          <a:stretch>
            <a:fillRect/>
          </a:stretch>
        </p:blipFill>
        <p:spPr>
          <a:xfrm>
            <a:off x="1642712" y="1432821"/>
            <a:ext cx="7755691" cy="5168003"/>
          </a:xfrm>
          <a:prstGeom prst="rect">
            <a:avLst/>
          </a:prstGeom>
        </p:spPr>
      </p:pic>
    </p:spTree>
    <p:extLst>
      <p:ext uri="{BB962C8B-B14F-4D97-AF65-F5344CB8AC3E}">
        <p14:creationId xmlns:p14="http://schemas.microsoft.com/office/powerpoint/2010/main" val="904615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2046-C494-CA35-4CDA-007551A95216}"/>
              </a:ext>
            </a:extLst>
          </p:cNvPr>
          <p:cNvSpPr>
            <a:spLocks noGrp="1"/>
          </p:cNvSpPr>
          <p:nvPr>
            <p:ph type="title"/>
          </p:nvPr>
        </p:nvSpPr>
        <p:spPr/>
        <p:txBody>
          <a:bodyPr/>
          <a:lstStyle/>
          <a:p>
            <a:r>
              <a:rPr lang="en-US"/>
              <a:t>Child &amp; Youth Services</a:t>
            </a:r>
          </a:p>
        </p:txBody>
      </p:sp>
      <p:sp>
        <p:nvSpPr>
          <p:cNvPr id="3" name="Content Placeholder 2">
            <a:extLst>
              <a:ext uri="{FF2B5EF4-FFF2-40B4-BE49-F238E27FC236}">
                <a16:creationId xmlns:a16="http://schemas.microsoft.com/office/drawing/2014/main" id="{1D8AE78E-0681-01DE-4ECA-E1D01E45106A}"/>
              </a:ext>
            </a:extLst>
          </p:cNvPr>
          <p:cNvSpPr>
            <a:spLocks noGrp="1"/>
          </p:cNvSpPr>
          <p:nvPr>
            <p:ph idx="1"/>
          </p:nvPr>
        </p:nvSpPr>
        <p:spPr>
          <a:xfrm>
            <a:off x="564874" y="1482572"/>
            <a:ext cx="11062252" cy="4357270"/>
          </a:xfrm>
        </p:spPr>
        <p:txBody>
          <a:bodyPr/>
          <a:lstStyle/>
          <a:p>
            <a:pPr marL="0" indent="0">
              <a:buNone/>
            </a:pPr>
            <a:r>
              <a:rPr lang="en-US"/>
              <a:t>Most respondents (</a:t>
            </a:r>
            <a:r>
              <a:rPr lang="en-US" b="1"/>
              <a:t>94%</a:t>
            </a:r>
            <a:r>
              <a:rPr lang="en-US"/>
              <a:t>) directly deliver services to children and youth; others (</a:t>
            </a:r>
            <a:r>
              <a:rPr lang="en-US" b="1"/>
              <a:t>8%</a:t>
            </a:r>
            <a:r>
              <a:rPr lang="en-US"/>
              <a:t>) collaborate with a DCO for child/youth services.</a:t>
            </a:r>
          </a:p>
        </p:txBody>
      </p:sp>
      <p:pic>
        <p:nvPicPr>
          <p:cNvPr id="9" name="Picture 8">
            <a:extLst>
              <a:ext uri="{FF2B5EF4-FFF2-40B4-BE49-F238E27FC236}">
                <a16:creationId xmlns:a16="http://schemas.microsoft.com/office/drawing/2014/main" id="{F2E4943D-1A40-1679-1020-32F7B69040E7}"/>
              </a:ext>
            </a:extLst>
          </p:cNvPr>
          <p:cNvPicPr>
            <a:picLocks noChangeAspect="1"/>
          </p:cNvPicPr>
          <p:nvPr/>
        </p:nvPicPr>
        <p:blipFill>
          <a:blip r:embed="rId2"/>
          <a:stretch>
            <a:fillRect/>
          </a:stretch>
        </p:blipFill>
        <p:spPr>
          <a:xfrm>
            <a:off x="3085456" y="2234195"/>
            <a:ext cx="5339660" cy="3605647"/>
          </a:xfrm>
          <a:prstGeom prst="rect">
            <a:avLst/>
          </a:prstGeom>
        </p:spPr>
      </p:pic>
    </p:spTree>
    <p:extLst>
      <p:ext uri="{BB962C8B-B14F-4D97-AF65-F5344CB8AC3E}">
        <p14:creationId xmlns:p14="http://schemas.microsoft.com/office/powerpoint/2010/main" val="1291436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5246-D48A-81C7-0EE0-049B4AC5E1A2}"/>
              </a:ext>
            </a:extLst>
          </p:cNvPr>
          <p:cNvSpPr>
            <a:spLocks noGrp="1"/>
          </p:cNvSpPr>
          <p:nvPr>
            <p:ph type="title"/>
          </p:nvPr>
        </p:nvSpPr>
        <p:spPr/>
        <p:txBody>
          <a:bodyPr/>
          <a:lstStyle/>
          <a:p>
            <a:r>
              <a:rPr lang="en-US"/>
              <a:t>Activities to Address Health Disparities</a:t>
            </a:r>
          </a:p>
        </p:txBody>
      </p:sp>
      <p:sp>
        <p:nvSpPr>
          <p:cNvPr id="5" name="TextBox 4">
            <a:extLst>
              <a:ext uri="{FF2B5EF4-FFF2-40B4-BE49-F238E27FC236}">
                <a16:creationId xmlns:a16="http://schemas.microsoft.com/office/drawing/2014/main" id="{327A4DB4-1AA3-5BA3-D0B6-32ED21DA49AB}"/>
              </a:ext>
            </a:extLst>
          </p:cNvPr>
          <p:cNvSpPr txBox="1"/>
          <p:nvPr/>
        </p:nvSpPr>
        <p:spPr>
          <a:xfrm>
            <a:off x="2750028" y="6513628"/>
            <a:ext cx="4045596" cy="276999"/>
          </a:xfrm>
          <a:prstGeom prst="rect">
            <a:avLst/>
          </a:prstGeom>
          <a:noFill/>
        </p:spPr>
        <p:txBody>
          <a:bodyPr wrap="square" rtlCol="0">
            <a:spAutoFit/>
          </a:bodyPr>
          <a:lstStyle/>
          <a:p>
            <a:r>
              <a:rPr lang="en-US" sz="1200"/>
              <a:t>*Percent is less than 1% but greater than 0%</a:t>
            </a:r>
          </a:p>
        </p:txBody>
      </p:sp>
      <p:pic>
        <p:nvPicPr>
          <p:cNvPr id="12" name="Picture 11">
            <a:extLst>
              <a:ext uri="{FF2B5EF4-FFF2-40B4-BE49-F238E27FC236}">
                <a16:creationId xmlns:a16="http://schemas.microsoft.com/office/drawing/2014/main" id="{B3EAF375-BC21-8DC2-8AE0-69EBF768E912}"/>
              </a:ext>
            </a:extLst>
          </p:cNvPr>
          <p:cNvPicPr>
            <a:picLocks noChangeAspect="1"/>
          </p:cNvPicPr>
          <p:nvPr/>
        </p:nvPicPr>
        <p:blipFill>
          <a:blip r:embed="rId2"/>
          <a:stretch>
            <a:fillRect/>
          </a:stretch>
        </p:blipFill>
        <p:spPr>
          <a:xfrm>
            <a:off x="1332844" y="1852444"/>
            <a:ext cx="9392961" cy="2410161"/>
          </a:xfrm>
          <a:prstGeom prst="rect">
            <a:avLst/>
          </a:prstGeom>
        </p:spPr>
      </p:pic>
    </p:spTree>
    <p:extLst>
      <p:ext uri="{BB962C8B-B14F-4D97-AF65-F5344CB8AC3E}">
        <p14:creationId xmlns:p14="http://schemas.microsoft.com/office/powerpoint/2010/main" val="1154581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BBBDC0-3C29-F41F-5FB6-85749D7F4FF6}"/>
              </a:ext>
            </a:extLst>
          </p:cNvPr>
          <p:cNvPicPr>
            <a:picLocks noChangeAspect="1"/>
          </p:cNvPicPr>
          <p:nvPr/>
        </p:nvPicPr>
        <p:blipFill>
          <a:blip r:embed="rId2"/>
          <a:stretch>
            <a:fillRect/>
          </a:stretch>
        </p:blipFill>
        <p:spPr>
          <a:xfrm>
            <a:off x="866063" y="628289"/>
            <a:ext cx="10193173" cy="5163271"/>
          </a:xfrm>
          <a:prstGeom prst="rect">
            <a:avLst/>
          </a:prstGeom>
        </p:spPr>
      </p:pic>
    </p:spTree>
    <p:extLst>
      <p:ext uri="{BB962C8B-B14F-4D97-AF65-F5344CB8AC3E}">
        <p14:creationId xmlns:p14="http://schemas.microsoft.com/office/powerpoint/2010/main" val="1310851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CCEB7-4833-B453-76C3-B1293C87598A}"/>
              </a:ext>
            </a:extLst>
          </p:cNvPr>
          <p:cNvSpPr>
            <a:spLocks noGrp="1"/>
          </p:cNvSpPr>
          <p:nvPr>
            <p:ph type="title"/>
          </p:nvPr>
        </p:nvSpPr>
        <p:spPr/>
        <p:txBody>
          <a:bodyPr/>
          <a:lstStyle/>
          <a:p>
            <a:r>
              <a:rPr lang="en-US"/>
              <a:t>Support Needed to Address Health Disparities</a:t>
            </a:r>
          </a:p>
        </p:txBody>
      </p:sp>
      <p:sp>
        <p:nvSpPr>
          <p:cNvPr id="3" name="Content Placeholder 2">
            <a:extLst>
              <a:ext uri="{FF2B5EF4-FFF2-40B4-BE49-F238E27FC236}">
                <a16:creationId xmlns:a16="http://schemas.microsoft.com/office/drawing/2014/main" id="{1AA930EB-DEC8-3733-5808-2F25AB1C1B83}"/>
              </a:ext>
            </a:extLst>
          </p:cNvPr>
          <p:cNvSpPr>
            <a:spLocks noGrp="1"/>
          </p:cNvSpPr>
          <p:nvPr>
            <p:ph idx="1"/>
          </p:nvPr>
        </p:nvSpPr>
        <p:spPr>
          <a:xfrm>
            <a:off x="564874" y="1509204"/>
            <a:ext cx="11062252" cy="4330637"/>
          </a:xfrm>
        </p:spPr>
        <p:txBody>
          <a:bodyPr/>
          <a:lstStyle/>
          <a:p>
            <a:pPr marL="0" indent="0">
              <a:buNone/>
            </a:pPr>
            <a:r>
              <a:rPr lang="en-US" sz="1800" i="1">
                <a:effectLst/>
                <a:latin typeface="Calibri" panose="020F0502020204030204" pitchFamily="34" charset="0"/>
                <a:ea typeface="Calibri" panose="020F0502020204030204" pitchFamily="34" charset="0"/>
                <a:cs typeface="Times New Roman" panose="02020603050405020304" pitchFamily="18" charset="0"/>
              </a:rPr>
              <a:t>Which of the following types of organizational support are most needed to advance your CCBHC’s ability to address health disparities in your service area among people of color or other historically marginalized populations? </a:t>
            </a:r>
            <a:endParaRPr lang="en-US"/>
          </a:p>
        </p:txBody>
      </p:sp>
      <p:graphicFrame>
        <p:nvGraphicFramePr>
          <p:cNvPr id="4" name="Table 3">
            <a:extLst>
              <a:ext uri="{FF2B5EF4-FFF2-40B4-BE49-F238E27FC236}">
                <a16:creationId xmlns:a16="http://schemas.microsoft.com/office/drawing/2014/main" id="{661433D5-0041-BB4A-ADC8-191EDEC688B4}"/>
              </a:ext>
            </a:extLst>
          </p:cNvPr>
          <p:cNvGraphicFramePr>
            <a:graphicFrameLocks noGrp="1"/>
          </p:cNvGraphicFramePr>
          <p:nvPr>
            <p:extLst>
              <p:ext uri="{D42A27DB-BD31-4B8C-83A1-F6EECF244321}">
                <p14:modId xmlns:p14="http://schemas.microsoft.com/office/powerpoint/2010/main" val="1304668291"/>
              </p:ext>
            </p:extLst>
          </p:nvPr>
        </p:nvGraphicFramePr>
        <p:xfrm>
          <a:off x="657225" y="2239051"/>
          <a:ext cx="9534525" cy="3774378"/>
        </p:xfrm>
        <a:graphic>
          <a:graphicData uri="http://schemas.openxmlformats.org/drawingml/2006/table">
            <a:tbl>
              <a:tblPr firstRow="1" firstCol="1" bandRow="1">
                <a:tableStyleId>{2D5ABB26-0587-4C30-8999-92F81FD0307C}</a:tableStyleId>
              </a:tblPr>
              <a:tblGrid>
                <a:gridCol w="7867650">
                  <a:extLst>
                    <a:ext uri="{9D8B030D-6E8A-4147-A177-3AD203B41FA5}">
                      <a16:colId xmlns:a16="http://schemas.microsoft.com/office/drawing/2014/main" val="2747718788"/>
                    </a:ext>
                  </a:extLst>
                </a:gridCol>
                <a:gridCol w="1666875">
                  <a:extLst>
                    <a:ext uri="{9D8B030D-6E8A-4147-A177-3AD203B41FA5}">
                      <a16:colId xmlns:a16="http://schemas.microsoft.com/office/drawing/2014/main" val="2441007349"/>
                    </a:ext>
                  </a:extLst>
                </a:gridCol>
              </a:tblGrid>
              <a:tr h="0">
                <a:tc>
                  <a:txBody>
                    <a:bodyPr/>
                    <a:lstStyle/>
                    <a:p>
                      <a:pPr marL="0" marR="0">
                        <a:lnSpc>
                          <a:spcPct val="107000"/>
                        </a:lnSpc>
                        <a:spcBef>
                          <a:spcPts val="0"/>
                        </a:spcBef>
                        <a:spcAft>
                          <a:spcPts val="0"/>
                        </a:spcAft>
                      </a:pPr>
                      <a:r>
                        <a:rPr lang="en-US" sz="1600" b="1">
                          <a:solidFill>
                            <a:schemeClr val="bg1"/>
                          </a:solidFill>
                          <a:effectLst/>
                        </a:rPr>
                        <a:t> </a:t>
                      </a:r>
                      <a:endPar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T w="12700" cap="flat" cmpd="sng" algn="ctr">
                      <a:solidFill>
                        <a:srgbClr val="064F80"/>
                      </a:solidFill>
                      <a:prstDash val="solid"/>
                      <a:round/>
                      <a:headEnd type="none" w="med" len="med"/>
                      <a:tailEnd type="none" w="med" len="med"/>
                    </a:lnT>
                    <a:solidFill>
                      <a:srgbClr val="064F80"/>
                    </a:solidFill>
                  </a:tcPr>
                </a:tc>
                <a:tc>
                  <a:txBody>
                    <a:bodyPr/>
                    <a:lstStyle/>
                    <a:p>
                      <a:pPr marL="0" marR="0" algn="ctr">
                        <a:lnSpc>
                          <a:spcPct val="107000"/>
                        </a:lnSpc>
                        <a:spcBef>
                          <a:spcPts val="0"/>
                        </a:spcBef>
                        <a:spcAft>
                          <a:spcPts val="0"/>
                        </a:spcAft>
                      </a:pPr>
                      <a:r>
                        <a:rPr lang="en-US" sz="1600" b="1">
                          <a:solidFill>
                            <a:schemeClr val="bg1"/>
                          </a:solidFill>
                          <a:effectLst/>
                        </a:rPr>
                        <a:t>All respondents</a:t>
                      </a:r>
                      <a:endPar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T w="12700" cap="flat" cmpd="sng" algn="ctr">
                      <a:solidFill>
                        <a:srgbClr val="064F80"/>
                      </a:solidFill>
                      <a:prstDash val="solid"/>
                      <a:round/>
                      <a:headEnd type="none" w="med" len="med"/>
                      <a:tailEnd type="none" w="med" len="med"/>
                    </a:lnT>
                    <a:solidFill>
                      <a:srgbClr val="064F80"/>
                    </a:solidFill>
                  </a:tcPr>
                </a:tc>
                <a:extLst>
                  <a:ext uri="{0D108BD9-81ED-4DB2-BD59-A6C34878D82A}">
                    <a16:rowId xmlns:a16="http://schemas.microsoft.com/office/drawing/2014/main" val="152740329"/>
                  </a:ext>
                </a:extLst>
              </a:tr>
              <a:tr h="0">
                <a:tc>
                  <a:txBody>
                    <a:bodyPr/>
                    <a:lstStyle/>
                    <a:p>
                      <a:pPr marL="0" marR="0">
                        <a:lnSpc>
                          <a:spcPct val="107000"/>
                        </a:lnSpc>
                        <a:spcBef>
                          <a:spcPts val="0"/>
                        </a:spcBef>
                        <a:spcAft>
                          <a:spcPts val="0"/>
                        </a:spcAft>
                      </a:pPr>
                      <a:r>
                        <a:rPr lang="en-US" sz="1600">
                          <a:effectLst/>
                        </a:rPr>
                        <a:t>Any response below</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723750831"/>
                  </a:ext>
                </a:extLst>
              </a:tr>
              <a:tr h="0">
                <a:tc>
                  <a:txBody>
                    <a:bodyPr/>
                    <a:lstStyle/>
                    <a:p>
                      <a:pPr marL="0" marR="0">
                        <a:lnSpc>
                          <a:spcPct val="107000"/>
                        </a:lnSpc>
                        <a:spcBef>
                          <a:spcPts val="0"/>
                        </a:spcBef>
                        <a:spcAft>
                          <a:spcPts val="0"/>
                        </a:spcAft>
                      </a:pPr>
                      <a:r>
                        <a:rPr lang="en-US" sz="1600">
                          <a:effectLst/>
                        </a:rPr>
                        <a:t>Securing additional financing to support hiring, technology, or other needs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3454898512"/>
                  </a:ext>
                </a:extLst>
              </a:tr>
              <a:tr h="0">
                <a:tc>
                  <a:txBody>
                    <a:bodyPr/>
                    <a:lstStyle/>
                    <a:p>
                      <a:pPr marL="0" marR="0">
                        <a:lnSpc>
                          <a:spcPct val="107000"/>
                        </a:lnSpc>
                        <a:spcBef>
                          <a:spcPts val="0"/>
                        </a:spcBef>
                        <a:spcAft>
                          <a:spcPts val="0"/>
                        </a:spcAft>
                      </a:pPr>
                      <a:r>
                        <a:rPr lang="en-US" sz="1600">
                          <a:effectLst/>
                        </a:rPr>
                        <a:t>Building tools and staff capacity to leverage data (e.g., access to data to understand health disparities, support on what to do when looking at data that indicates health disparities, etc.)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61%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2445507419"/>
                  </a:ext>
                </a:extLst>
              </a:tr>
              <a:tr h="0">
                <a:tc>
                  <a:txBody>
                    <a:bodyPr/>
                    <a:lstStyle/>
                    <a:p>
                      <a:pPr marL="0" marR="0">
                        <a:lnSpc>
                          <a:spcPct val="107000"/>
                        </a:lnSpc>
                        <a:spcBef>
                          <a:spcPts val="0"/>
                        </a:spcBef>
                        <a:spcAft>
                          <a:spcPts val="0"/>
                        </a:spcAft>
                      </a:pPr>
                      <a:r>
                        <a:rPr lang="en-US" sz="1600">
                          <a:effectLst/>
                        </a:rPr>
                        <a:t>Staff training (e.g., training for clinicians or clinic leadership)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975298317"/>
                  </a:ext>
                </a:extLst>
              </a:tr>
              <a:tr h="0">
                <a:tc>
                  <a:txBody>
                    <a:bodyPr/>
                    <a:lstStyle/>
                    <a:p>
                      <a:pPr marL="0" marR="0">
                        <a:lnSpc>
                          <a:spcPct val="107000"/>
                        </a:lnSpc>
                        <a:spcBef>
                          <a:spcPts val="0"/>
                        </a:spcBef>
                        <a:spcAft>
                          <a:spcPts val="0"/>
                        </a:spcAft>
                      </a:pPr>
                      <a:r>
                        <a:rPr lang="en-US" sz="1600">
                          <a:effectLst/>
                        </a:rPr>
                        <a:t>Learning and/or sharing high-impact innovations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47%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3560029938"/>
                  </a:ext>
                </a:extLst>
              </a:tr>
              <a:tr h="0">
                <a:tc>
                  <a:txBody>
                    <a:bodyPr/>
                    <a:lstStyle/>
                    <a:p>
                      <a:pPr marL="0" marR="0">
                        <a:lnSpc>
                          <a:spcPct val="107000"/>
                        </a:lnSpc>
                        <a:spcBef>
                          <a:spcPts val="0"/>
                        </a:spcBef>
                        <a:spcAft>
                          <a:spcPts val="0"/>
                        </a:spcAft>
                      </a:pPr>
                      <a:r>
                        <a:rPr lang="en-US" sz="1600">
                          <a:effectLst/>
                        </a:rPr>
                        <a:t>Stakeholder alignment (e.g., cross-sector workgroups, local/state/national level convenings, etc.)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41%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607338475"/>
                  </a:ext>
                </a:extLst>
              </a:tr>
              <a:tr h="0">
                <a:tc>
                  <a:txBody>
                    <a:bodyPr/>
                    <a:lstStyle/>
                    <a:p>
                      <a:pPr marL="0" marR="0">
                        <a:lnSpc>
                          <a:spcPct val="107000"/>
                        </a:lnSpc>
                        <a:spcBef>
                          <a:spcPts val="0"/>
                        </a:spcBef>
                        <a:spcAft>
                          <a:spcPts val="0"/>
                        </a:spcAft>
                      </a:pPr>
                      <a:r>
                        <a:rPr lang="en-US" sz="1600">
                          <a:effectLst/>
                        </a:rPr>
                        <a:t>Building a research base to adapt existing models/</a:t>
                      </a:r>
                      <a:r>
                        <a:rPr lang="en-US" sz="1600">
                          <a:solidFill>
                            <a:schemeClr val="tx1"/>
                          </a:solidFill>
                          <a:effectLst/>
                        </a:rPr>
                        <a:t>tools to meet the needs of specific groups or improve interventions</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39%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1102404646"/>
                  </a:ext>
                </a:extLst>
              </a:tr>
              <a:tr h="0">
                <a:tc>
                  <a:txBody>
                    <a:bodyPr/>
                    <a:lstStyle/>
                    <a:p>
                      <a:pPr marL="0" marR="0">
                        <a:lnSpc>
                          <a:spcPct val="107000"/>
                        </a:lnSpc>
                        <a:spcBef>
                          <a:spcPts val="0"/>
                        </a:spcBef>
                        <a:spcAft>
                          <a:spcPts val="0"/>
                        </a:spcAft>
                      </a:pPr>
                      <a:r>
                        <a:rPr lang="en-US" sz="1600">
                          <a:effectLst/>
                        </a:rPr>
                        <a:t>Support with launching or strengthening direct service lines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138916733"/>
                  </a:ext>
                </a:extLst>
              </a:tr>
              <a:tr h="0">
                <a:tc>
                  <a:txBody>
                    <a:bodyPr/>
                    <a:lstStyle/>
                    <a:p>
                      <a:pPr marL="0" marR="0">
                        <a:lnSpc>
                          <a:spcPct val="107000"/>
                        </a:lnSpc>
                        <a:spcBef>
                          <a:spcPts val="0"/>
                        </a:spcBef>
                        <a:spcAft>
                          <a:spcPts val="0"/>
                        </a:spcAft>
                      </a:pPr>
                      <a:r>
                        <a:rPr lang="en-US" sz="1600">
                          <a:effectLst/>
                        </a:rPr>
                        <a:t>Changing state laws or regulations to reduce barriers in accessing services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37%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2317245538"/>
                  </a:ext>
                </a:extLst>
              </a:tr>
              <a:tr h="0">
                <a:tc>
                  <a:txBody>
                    <a:bodyPr/>
                    <a:lstStyle/>
                    <a:p>
                      <a:pPr marL="0" marR="0">
                        <a:lnSpc>
                          <a:spcPct val="107000"/>
                        </a:lnSpc>
                        <a:spcBef>
                          <a:spcPts val="0"/>
                        </a:spcBef>
                        <a:spcAft>
                          <a:spcPts val="0"/>
                        </a:spcAft>
                      </a:pPr>
                      <a:r>
                        <a:rPr lang="en-US" sz="1600">
                          <a:effectLst/>
                        </a:rPr>
                        <a:t>Other, please specify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721422286"/>
                  </a:ext>
                </a:extLst>
              </a:tr>
              <a:tr h="0">
                <a:tc>
                  <a:txBody>
                    <a:bodyPr/>
                    <a:lstStyle/>
                    <a:p>
                      <a:pPr marL="0" marR="0">
                        <a:lnSpc>
                          <a:spcPct val="107000"/>
                        </a:lnSpc>
                        <a:spcBef>
                          <a:spcPts val="0"/>
                        </a:spcBef>
                        <a:spcAft>
                          <a:spcPts val="0"/>
                        </a:spcAft>
                      </a:pPr>
                      <a:r>
                        <a:rPr lang="en-US" sz="1600">
                          <a:effectLst/>
                        </a:rPr>
                        <a:t>None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B w="12700" cap="flat" cmpd="sng" algn="ctr">
                      <a:solidFill>
                        <a:srgbClr val="064F8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B w="12700" cap="flat" cmpd="sng" algn="ctr">
                      <a:solidFill>
                        <a:srgbClr val="064F80"/>
                      </a:solidFill>
                      <a:prstDash val="solid"/>
                      <a:round/>
                      <a:headEnd type="none" w="med" len="med"/>
                      <a:tailEnd type="none" w="med" len="med"/>
                    </a:lnB>
                    <a:solidFill>
                      <a:schemeClr val="bg1"/>
                    </a:solidFill>
                  </a:tcPr>
                </a:tc>
                <a:extLst>
                  <a:ext uri="{0D108BD9-81ED-4DB2-BD59-A6C34878D82A}">
                    <a16:rowId xmlns:a16="http://schemas.microsoft.com/office/drawing/2014/main" val="3884817469"/>
                  </a:ext>
                </a:extLst>
              </a:tr>
            </a:tbl>
          </a:graphicData>
        </a:graphic>
      </p:graphicFrame>
    </p:spTree>
    <p:extLst>
      <p:ext uri="{BB962C8B-B14F-4D97-AF65-F5344CB8AC3E}">
        <p14:creationId xmlns:p14="http://schemas.microsoft.com/office/powerpoint/2010/main" val="359452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0389-BC8B-6A6B-9181-B231CC788324}"/>
              </a:ext>
            </a:extLst>
          </p:cNvPr>
          <p:cNvSpPr>
            <a:spLocks noGrp="1"/>
          </p:cNvSpPr>
          <p:nvPr>
            <p:ph type="title"/>
          </p:nvPr>
        </p:nvSpPr>
        <p:spPr/>
        <p:txBody>
          <a:bodyPr/>
          <a:lstStyle/>
          <a:p>
            <a:r>
              <a:rPr lang="en-US"/>
              <a:t>Questions?</a:t>
            </a:r>
          </a:p>
        </p:txBody>
      </p:sp>
      <p:sp>
        <p:nvSpPr>
          <p:cNvPr id="4" name="Content Placeholder 3">
            <a:extLst>
              <a:ext uri="{FF2B5EF4-FFF2-40B4-BE49-F238E27FC236}">
                <a16:creationId xmlns:a16="http://schemas.microsoft.com/office/drawing/2014/main" id="{BCEB8D6B-1CAE-CC2D-1F7D-F9569BAB970F}"/>
              </a:ext>
            </a:extLst>
          </p:cNvPr>
          <p:cNvSpPr>
            <a:spLocks noGrp="1"/>
          </p:cNvSpPr>
          <p:nvPr>
            <p:ph idx="1"/>
          </p:nvPr>
        </p:nvSpPr>
        <p:spPr/>
        <p:txBody>
          <a:bodyPr/>
          <a:lstStyle/>
          <a:p>
            <a:pPr marL="0" indent="0">
              <a:buNone/>
            </a:pPr>
            <a:r>
              <a:rPr lang="en-US" b="1"/>
              <a:t>Rebecca Farley David</a:t>
            </a:r>
            <a:br>
              <a:rPr lang="en-US" b="1"/>
            </a:br>
            <a:r>
              <a:rPr lang="en-US"/>
              <a:t>Senior Advisor, Public Policy and Special Initiatives</a:t>
            </a:r>
            <a:br>
              <a:rPr lang="en-US"/>
            </a:br>
            <a:r>
              <a:rPr lang="en-US">
                <a:hlinkClick r:id="rId2"/>
              </a:rPr>
              <a:t>rebeccad@thenationalcouncil.org</a:t>
            </a:r>
            <a:r>
              <a:rPr lang="en-US"/>
              <a:t> </a:t>
            </a:r>
          </a:p>
        </p:txBody>
      </p:sp>
    </p:spTree>
    <p:extLst>
      <p:ext uri="{BB962C8B-B14F-4D97-AF65-F5344CB8AC3E}">
        <p14:creationId xmlns:p14="http://schemas.microsoft.com/office/powerpoint/2010/main" val="4217657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2F10-13B8-6519-24EE-EFCBCA5C0005}"/>
              </a:ext>
            </a:extLst>
          </p:cNvPr>
          <p:cNvSpPr>
            <a:spLocks noGrp="1"/>
          </p:cNvSpPr>
          <p:nvPr>
            <p:ph type="title"/>
          </p:nvPr>
        </p:nvSpPr>
        <p:spPr/>
        <p:txBody>
          <a:bodyPr/>
          <a:lstStyle/>
          <a:p>
            <a:r>
              <a:rPr lang="en-US"/>
              <a:t>Survey Method Statement</a:t>
            </a:r>
          </a:p>
        </p:txBody>
      </p:sp>
      <p:sp>
        <p:nvSpPr>
          <p:cNvPr id="3" name="Content Placeholder 2">
            <a:extLst>
              <a:ext uri="{FF2B5EF4-FFF2-40B4-BE49-F238E27FC236}">
                <a16:creationId xmlns:a16="http://schemas.microsoft.com/office/drawing/2014/main" id="{C118A7A4-5C91-BD82-5689-0A97344B83CC}"/>
              </a:ext>
            </a:extLst>
          </p:cNvPr>
          <p:cNvSpPr>
            <a:spLocks noGrp="1"/>
          </p:cNvSpPr>
          <p:nvPr>
            <p:ph idx="1"/>
          </p:nvPr>
        </p:nvSpPr>
        <p:spPr/>
        <p:txBody>
          <a:bodyPr/>
          <a:lstStyle/>
          <a:p>
            <a:pPr marL="0" indent="0">
              <a:buNone/>
            </a:pPr>
            <a:r>
              <a:rPr lang="en-US" sz="1600"/>
              <a:t>The research was conducted online in the United States by The Harris Poll on behalf of the National Council for Mental Wellbeing among 249 certified community behavioral health clinics (CCBHCs and grantees). The survey was conducted July 14th – August 26th, 2022. </a:t>
            </a:r>
          </a:p>
          <a:p>
            <a:pPr marL="0" indent="0">
              <a:buNone/>
            </a:pPr>
            <a:r>
              <a:rPr lang="en-US" sz="1600"/>
              <a:t>Raw data were not weighted and are therefore only representative of the individuals who completed the survey.</a:t>
            </a:r>
          </a:p>
          <a:p>
            <a:pPr marL="0" indent="0">
              <a:buNone/>
            </a:pPr>
            <a:r>
              <a:rPr lang="en-US" sz="1600"/>
              <a:t>Respondents for this survey were among the 449 total participating CCBHCs and grantees who were asked to participate – of which 249 participated in our survey and are included in the final results. The sampling precision of Harris online polls is measured by using a Bayesian credible interval. For this study, the sample data is accurate to within + 6.2 percentage points using a 95% confidence level. This credible interval will be wider among subsets of the surveyed population of interest.</a:t>
            </a:r>
          </a:p>
          <a:p>
            <a:pPr marL="0" indent="0">
              <a:buNone/>
            </a:pPr>
            <a:r>
              <a:rPr lang="en-US" sz="1600"/>
              <a:t>All sample surveys and polls are subject to other multiple sources of error which are most often not possible to quantify or estimate, including, but not limited to coverage error, error associated with nonresponse, error associated with question wording and response options, and post-survey weighting and adjustments.</a:t>
            </a:r>
          </a:p>
        </p:txBody>
      </p:sp>
    </p:spTree>
    <p:extLst>
      <p:ext uri="{BB962C8B-B14F-4D97-AF65-F5344CB8AC3E}">
        <p14:creationId xmlns:p14="http://schemas.microsoft.com/office/powerpoint/2010/main" val="3553854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07BB-C1D1-8A48-01FE-EB30B779658D}"/>
              </a:ext>
            </a:extLst>
          </p:cNvPr>
          <p:cNvSpPr>
            <a:spLocks noGrp="1"/>
          </p:cNvSpPr>
          <p:nvPr>
            <p:ph type="title"/>
          </p:nvPr>
        </p:nvSpPr>
        <p:spPr/>
        <p:txBody>
          <a:bodyPr/>
          <a:lstStyle/>
          <a:p>
            <a:r>
              <a:rPr lang="en-US"/>
              <a:t>Respondent characteristics</a:t>
            </a:r>
          </a:p>
        </p:txBody>
      </p:sp>
      <p:sp>
        <p:nvSpPr>
          <p:cNvPr id="3" name="Content Placeholder 2">
            <a:extLst>
              <a:ext uri="{FF2B5EF4-FFF2-40B4-BE49-F238E27FC236}">
                <a16:creationId xmlns:a16="http://schemas.microsoft.com/office/drawing/2014/main" id="{F6071714-CE30-7A59-47F3-625C636A6ED5}"/>
              </a:ext>
            </a:extLst>
          </p:cNvPr>
          <p:cNvSpPr>
            <a:spLocks noGrp="1"/>
          </p:cNvSpPr>
          <p:nvPr>
            <p:ph idx="1"/>
          </p:nvPr>
        </p:nvSpPr>
        <p:spPr/>
        <p:txBody>
          <a:bodyPr/>
          <a:lstStyle/>
          <a:p>
            <a:r>
              <a:rPr lang="en-US"/>
              <a:t>249 of 450 CCBHCs responded to the survey, for a response rate of 55%. Response </a:t>
            </a:r>
            <a:r>
              <a:rPr lang="en-US" u="sng"/>
              <a:t>rates</a:t>
            </a:r>
            <a:r>
              <a:rPr lang="en-US"/>
              <a:t> were roughly equivalent among grantees and state-certified sites but </a:t>
            </a:r>
            <a:r>
              <a:rPr lang="en-US" sz="1800">
                <a:effectLst/>
                <a:latin typeface="Segoe UI" panose="020B0502040204020203" pitchFamily="34" charset="0"/>
              </a:rPr>
              <a:t>grantees and newer CCBHCs made up a larger proportion of respondents. Raw data were not weighted and are therefore only representative of the individuals who completed the survey.</a:t>
            </a:r>
            <a:endParaRPr lang="en-US"/>
          </a:p>
          <a:p>
            <a:r>
              <a:rPr lang="en-US"/>
              <a:t>Definitions:</a:t>
            </a:r>
          </a:p>
          <a:p>
            <a:pPr lvl="1"/>
            <a:r>
              <a:rPr lang="en-US" sz="1800" b="1">
                <a:effectLst/>
                <a:latin typeface="Calibri" panose="020F0502020204030204" pitchFamily="34" charset="0"/>
                <a:ea typeface="Calibri" panose="020F0502020204030204" pitchFamily="34" charset="0"/>
                <a:cs typeface="Times New Roman" panose="02020603050405020304" pitchFamily="18" charset="0"/>
              </a:rPr>
              <a:t>State-certified clinics </a:t>
            </a:r>
            <a:r>
              <a:rPr lang="en-US" sz="1800">
                <a:effectLst/>
                <a:latin typeface="Calibri" panose="020F0502020204030204" pitchFamily="34" charset="0"/>
                <a:ea typeface="Calibri" panose="020F0502020204030204" pitchFamily="34" charset="0"/>
                <a:cs typeface="Times New Roman" panose="02020603050405020304" pitchFamily="18" charset="0"/>
              </a:rPr>
              <a:t>are those certified by their states under the demo, a SPA or a waiver, regardless of whether they also received a grant or not (N = 73). </a:t>
            </a:r>
          </a:p>
          <a:p>
            <a:pPr lvl="1"/>
            <a:r>
              <a:rPr lang="en-US" sz="1800" b="1">
                <a:effectLst/>
                <a:latin typeface="Calibri" panose="020F0502020204030204" pitchFamily="34" charset="0"/>
                <a:ea typeface="Calibri" panose="020F0502020204030204" pitchFamily="34" charset="0"/>
                <a:cs typeface="Times New Roman" panose="02020603050405020304" pitchFamily="18" charset="0"/>
              </a:rPr>
              <a:t>Grantee-only clinics </a:t>
            </a:r>
            <a:r>
              <a:rPr lang="en-US" sz="1800">
                <a:effectLst/>
                <a:latin typeface="Calibri" panose="020F0502020204030204" pitchFamily="34" charset="0"/>
                <a:ea typeface="Calibri" panose="020F0502020204030204" pitchFamily="34" charset="0"/>
                <a:cs typeface="Times New Roman" panose="02020603050405020304" pitchFamily="18" charset="0"/>
              </a:rPr>
              <a:t>are those that have received a SAMHSA CCBHC grant but are not certified by their states (N = 176)</a:t>
            </a:r>
          </a:p>
          <a:p>
            <a:r>
              <a:rPr lang="en-US">
                <a:latin typeface="Calibri" panose="020F0502020204030204" pitchFamily="34" charset="0"/>
                <a:cs typeface="Times New Roman" panose="02020603050405020304" pitchFamily="18" charset="0"/>
              </a:rPr>
              <a:t>57 respondents (23%) are located in rural areas</a:t>
            </a:r>
          </a:p>
          <a:p>
            <a:r>
              <a:rPr lang="en-US">
                <a:latin typeface="Calibri" panose="020F0502020204030204" pitchFamily="34" charset="0"/>
                <a:cs typeface="Times New Roman" panose="02020603050405020304" pitchFamily="18" charset="0"/>
              </a:rPr>
              <a:t>24 respondents (10%) are dually certified as FQHCs.</a:t>
            </a:r>
            <a:endParaRPr lang="en-US"/>
          </a:p>
        </p:txBody>
      </p:sp>
    </p:spTree>
    <p:extLst>
      <p:ext uri="{BB962C8B-B14F-4D97-AF65-F5344CB8AC3E}">
        <p14:creationId xmlns:p14="http://schemas.microsoft.com/office/powerpoint/2010/main" val="3913044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C603-00B5-E934-CE99-ED7B6227B18B}"/>
              </a:ext>
            </a:extLst>
          </p:cNvPr>
          <p:cNvSpPr>
            <a:spLocks noGrp="1"/>
          </p:cNvSpPr>
          <p:nvPr>
            <p:ph type="title"/>
          </p:nvPr>
        </p:nvSpPr>
        <p:spPr/>
        <p:txBody>
          <a:bodyPr/>
          <a:lstStyle/>
          <a:p>
            <a:r>
              <a:rPr lang="en-US"/>
              <a:t>Number of Individuals Served</a:t>
            </a:r>
          </a:p>
        </p:txBody>
      </p:sp>
      <p:pic>
        <p:nvPicPr>
          <p:cNvPr id="5" name="Picture 4">
            <a:extLst>
              <a:ext uri="{FF2B5EF4-FFF2-40B4-BE49-F238E27FC236}">
                <a16:creationId xmlns:a16="http://schemas.microsoft.com/office/drawing/2014/main" id="{8C1E120B-2100-74BA-34BB-A4612D3FCFF4}"/>
              </a:ext>
            </a:extLst>
          </p:cNvPr>
          <p:cNvPicPr>
            <a:picLocks noChangeAspect="1"/>
          </p:cNvPicPr>
          <p:nvPr/>
        </p:nvPicPr>
        <p:blipFill>
          <a:blip r:embed="rId2"/>
          <a:stretch>
            <a:fillRect/>
          </a:stretch>
        </p:blipFill>
        <p:spPr>
          <a:xfrm>
            <a:off x="742262" y="1791316"/>
            <a:ext cx="9850225" cy="2867425"/>
          </a:xfrm>
          <a:prstGeom prst="rect">
            <a:avLst/>
          </a:prstGeom>
        </p:spPr>
      </p:pic>
    </p:spTree>
    <p:extLst>
      <p:ext uri="{BB962C8B-B14F-4D97-AF65-F5344CB8AC3E}">
        <p14:creationId xmlns:p14="http://schemas.microsoft.com/office/powerpoint/2010/main" val="187801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51BE-DB71-B34C-A03E-C1E4A0D2449D}"/>
              </a:ext>
            </a:extLst>
          </p:cNvPr>
          <p:cNvSpPr>
            <a:spLocks noGrp="1"/>
          </p:cNvSpPr>
          <p:nvPr>
            <p:ph type="title"/>
          </p:nvPr>
        </p:nvSpPr>
        <p:spPr/>
        <p:txBody>
          <a:bodyPr/>
          <a:lstStyle/>
          <a:p>
            <a:r>
              <a:rPr lang="en-US"/>
              <a:t>Caseload Expansions</a:t>
            </a:r>
          </a:p>
        </p:txBody>
      </p:sp>
      <p:sp>
        <p:nvSpPr>
          <p:cNvPr id="3" name="Content Placeholder 2">
            <a:extLst>
              <a:ext uri="{FF2B5EF4-FFF2-40B4-BE49-F238E27FC236}">
                <a16:creationId xmlns:a16="http://schemas.microsoft.com/office/drawing/2014/main" id="{9544F684-0752-8012-A65B-02939D1762B2}"/>
              </a:ext>
            </a:extLst>
          </p:cNvPr>
          <p:cNvSpPr>
            <a:spLocks noGrp="1"/>
          </p:cNvSpPr>
          <p:nvPr>
            <p:ph idx="1"/>
          </p:nvPr>
        </p:nvSpPr>
        <p:spPr>
          <a:xfrm>
            <a:off x="564874" y="4419600"/>
            <a:ext cx="10718644" cy="1599460"/>
          </a:xfrm>
        </p:spPr>
        <p:txBody>
          <a:bodyPr/>
          <a:lstStyle/>
          <a:p>
            <a:pPr marL="0" indent="0">
              <a:buNone/>
            </a:pPr>
            <a:r>
              <a:rPr lang="en-US"/>
              <a:t>State-certified clinics had larger average caseload increases (</a:t>
            </a:r>
            <a:r>
              <a:rPr lang="en-US" b="1"/>
              <a:t>30% </a:t>
            </a:r>
            <a:r>
              <a:rPr lang="en-US"/>
              <a:t>average increase for state-certified sites vs. </a:t>
            </a:r>
            <a:r>
              <a:rPr lang="en-US" b="1"/>
              <a:t>18%</a:t>
            </a:r>
            <a:r>
              <a:rPr lang="en-US"/>
              <a:t> for grantee-only sites).*</a:t>
            </a:r>
          </a:p>
        </p:txBody>
      </p:sp>
      <p:sp>
        <p:nvSpPr>
          <p:cNvPr id="7" name="TextBox 6">
            <a:extLst>
              <a:ext uri="{FF2B5EF4-FFF2-40B4-BE49-F238E27FC236}">
                <a16:creationId xmlns:a16="http://schemas.microsoft.com/office/drawing/2014/main" id="{50EDE254-158F-FD70-F134-48F21A76342B}"/>
              </a:ext>
            </a:extLst>
          </p:cNvPr>
          <p:cNvSpPr txBox="1"/>
          <p:nvPr/>
        </p:nvSpPr>
        <p:spPr>
          <a:xfrm>
            <a:off x="564874" y="5767798"/>
            <a:ext cx="3879542" cy="276999"/>
          </a:xfrm>
          <a:prstGeom prst="rect">
            <a:avLst/>
          </a:prstGeom>
          <a:noFill/>
        </p:spPr>
        <p:txBody>
          <a:bodyPr wrap="square" rtlCol="0">
            <a:spAutoFit/>
          </a:bodyPr>
          <a:lstStyle/>
          <a:p>
            <a:r>
              <a:rPr lang="en-US" sz="1200"/>
              <a:t>*Difference is statistically significant</a:t>
            </a:r>
          </a:p>
        </p:txBody>
      </p:sp>
      <p:pic>
        <p:nvPicPr>
          <p:cNvPr id="9" name="Picture 8">
            <a:extLst>
              <a:ext uri="{FF2B5EF4-FFF2-40B4-BE49-F238E27FC236}">
                <a16:creationId xmlns:a16="http://schemas.microsoft.com/office/drawing/2014/main" id="{B6C4F535-540E-1BE6-8110-9DEDE11903BB}"/>
              </a:ext>
            </a:extLst>
          </p:cNvPr>
          <p:cNvPicPr>
            <a:picLocks noChangeAspect="1"/>
          </p:cNvPicPr>
          <p:nvPr/>
        </p:nvPicPr>
        <p:blipFill>
          <a:blip r:embed="rId2"/>
          <a:stretch>
            <a:fillRect/>
          </a:stretch>
        </p:blipFill>
        <p:spPr>
          <a:xfrm>
            <a:off x="913346" y="1438077"/>
            <a:ext cx="10021699" cy="2838846"/>
          </a:xfrm>
          <a:prstGeom prst="rect">
            <a:avLst/>
          </a:prstGeom>
        </p:spPr>
      </p:pic>
    </p:spTree>
    <p:extLst>
      <p:ext uri="{BB962C8B-B14F-4D97-AF65-F5344CB8AC3E}">
        <p14:creationId xmlns:p14="http://schemas.microsoft.com/office/powerpoint/2010/main" val="99648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C9EB-461A-8581-1398-FC245113F062}"/>
              </a:ext>
            </a:extLst>
          </p:cNvPr>
          <p:cNvSpPr>
            <a:spLocks noGrp="1"/>
          </p:cNvSpPr>
          <p:nvPr>
            <p:ph type="title"/>
          </p:nvPr>
        </p:nvSpPr>
        <p:spPr/>
        <p:txBody>
          <a:bodyPr/>
          <a:lstStyle/>
          <a:p>
            <a:r>
              <a:rPr lang="en-US"/>
              <a:t>Employees and Vacancies</a:t>
            </a:r>
          </a:p>
        </p:txBody>
      </p:sp>
      <p:sp>
        <p:nvSpPr>
          <p:cNvPr id="3" name="Content Placeholder 2">
            <a:extLst>
              <a:ext uri="{FF2B5EF4-FFF2-40B4-BE49-F238E27FC236}">
                <a16:creationId xmlns:a16="http://schemas.microsoft.com/office/drawing/2014/main" id="{1915C8A5-26EC-024C-08B1-81F7312F4034}"/>
              </a:ext>
            </a:extLst>
          </p:cNvPr>
          <p:cNvSpPr>
            <a:spLocks noGrp="1"/>
          </p:cNvSpPr>
          <p:nvPr>
            <p:ph idx="1"/>
          </p:nvPr>
        </p:nvSpPr>
        <p:spPr>
          <a:xfrm>
            <a:off x="564874" y="4638675"/>
            <a:ext cx="11062252" cy="1201166"/>
          </a:xfrm>
        </p:spPr>
        <p:txBody>
          <a:bodyPr/>
          <a:lstStyle/>
          <a:p>
            <a:r>
              <a:rPr lang="en-US" b="1"/>
              <a:t>These workforce expansions represent a 13% increase </a:t>
            </a:r>
            <a:r>
              <a:rPr lang="en-US"/>
              <a:t>compared to prior to becoming a CCBHC.</a:t>
            </a:r>
          </a:p>
          <a:p>
            <a:r>
              <a:rPr lang="en-US"/>
              <a:t>Grantee-only sites had a </a:t>
            </a:r>
            <a:r>
              <a:rPr lang="en-US" b="1"/>
              <a:t>10%</a:t>
            </a:r>
            <a:r>
              <a:rPr lang="en-US"/>
              <a:t> increase in staff, and state-certified sites had a </a:t>
            </a:r>
            <a:r>
              <a:rPr lang="en-US" b="1"/>
              <a:t>16%</a:t>
            </a:r>
            <a:r>
              <a:rPr lang="en-US"/>
              <a:t> </a:t>
            </a:r>
            <a:br>
              <a:rPr lang="en-US"/>
            </a:br>
            <a:r>
              <a:rPr lang="en-US"/>
              <a:t>increase in staff.*</a:t>
            </a:r>
          </a:p>
          <a:p>
            <a:pPr marL="0" indent="0">
              <a:buNone/>
            </a:pPr>
            <a:endParaRPr lang="en-US"/>
          </a:p>
        </p:txBody>
      </p:sp>
      <p:sp>
        <p:nvSpPr>
          <p:cNvPr id="4" name="TextBox 3">
            <a:extLst>
              <a:ext uri="{FF2B5EF4-FFF2-40B4-BE49-F238E27FC236}">
                <a16:creationId xmlns:a16="http://schemas.microsoft.com/office/drawing/2014/main" id="{9DA2A6F0-E626-CF1F-DE5C-D4ED51657D80}"/>
              </a:ext>
            </a:extLst>
          </p:cNvPr>
          <p:cNvSpPr txBox="1"/>
          <p:nvPr/>
        </p:nvSpPr>
        <p:spPr>
          <a:xfrm>
            <a:off x="564874" y="5768016"/>
            <a:ext cx="9244952" cy="276999"/>
          </a:xfrm>
          <a:prstGeom prst="rect">
            <a:avLst/>
          </a:prstGeom>
          <a:noFill/>
        </p:spPr>
        <p:txBody>
          <a:bodyPr wrap="square" rtlCol="0">
            <a:spAutoFit/>
          </a:bodyPr>
          <a:lstStyle/>
          <a:p>
            <a:r>
              <a:rPr lang="en-US" sz="1200"/>
              <a:t>*Difference is statistically significant</a:t>
            </a:r>
          </a:p>
        </p:txBody>
      </p:sp>
      <p:pic>
        <p:nvPicPr>
          <p:cNvPr id="6" name="Picture 5">
            <a:extLst>
              <a:ext uri="{FF2B5EF4-FFF2-40B4-BE49-F238E27FC236}">
                <a16:creationId xmlns:a16="http://schemas.microsoft.com/office/drawing/2014/main" id="{65AF2BDF-49C5-652D-C9BF-9A7D654C8687}"/>
              </a:ext>
            </a:extLst>
          </p:cNvPr>
          <p:cNvPicPr>
            <a:picLocks noChangeAspect="1"/>
          </p:cNvPicPr>
          <p:nvPr/>
        </p:nvPicPr>
        <p:blipFill>
          <a:blip r:embed="rId2"/>
          <a:stretch>
            <a:fillRect/>
          </a:stretch>
        </p:blipFill>
        <p:spPr>
          <a:xfrm>
            <a:off x="1995127" y="1271453"/>
            <a:ext cx="8201746" cy="3329122"/>
          </a:xfrm>
          <a:prstGeom prst="rect">
            <a:avLst/>
          </a:prstGeom>
        </p:spPr>
      </p:pic>
    </p:spTree>
    <p:extLst>
      <p:ext uri="{BB962C8B-B14F-4D97-AF65-F5344CB8AC3E}">
        <p14:creationId xmlns:p14="http://schemas.microsoft.com/office/powerpoint/2010/main" val="303685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CCE8-5BB5-5F6B-3645-2703616715B8}"/>
              </a:ext>
            </a:extLst>
          </p:cNvPr>
          <p:cNvSpPr>
            <a:spLocks noGrp="1"/>
          </p:cNvSpPr>
          <p:nvPr>
            <p:ph type="title"/>
          </p:nvPr>
        </p:nvSpPr>
        <p:spPr/>
        <p:txBody>
          <a:bodyPr/>
          <a:lstStyle/>
          <a:p>
            <a:r>
              <a:rPr lang="en-US"/>
              <a:t>Most Common Types of Staff Hired</a:t>
            </a:r>
          </a:p>
        </p:txBody>
      </p:sp>
      <p:graphicFrame>
        <p:nvGraphicFramePr>
          <p:cNvPr id="4" name="Content Placeholder 3">
            <a:extLst>
              <a:ext uri="{FF2B5EF4-FFF2-40B4-BE49-F238E27FC236}">
                <a16:creationId xmlns:a16="http://schemas.microsoft.com/office/drawing/2014/main" id="{2A42B43A-A878-9410-19C0-50C07A4F35CE}"/>
              </a:ext>
            </a:extLst>
          </p:cNvPr>
          <p:cNvGraphicFramePr>
            <a:graphicFrameLocks noGrp="1"/>
          </p:cNvGraphicFramePr>
          <p:nvPr>
            <p:ph idx="1"/>
            <p:extLst>
              <p:ext uri="{D42A27DB-BD31-4B8C-83A1-F6EECF244321}">
                <p14:modId xmlns:p14="http://schemas.microsoft.com/office/powerpoint/2010/main" val="2130521915"/>
              </p:ext>
            </p:extLst>
          </p:nvPr>
        </p:nvGraphicFramePr>
        <p:xfrm>
          <a:off x="1104251" y="2594743"/>
          <a:ext cx="8626877" cy="2863217"/>
        </p:xfrm>
        <a:graphic>
          <a:graphicData uri="http://schemas.openxmlformats.org/drawingml/2006/table">
            <a:tbl>
              <a:tblPr firstRow="1" firstCol="1" bandRow="1">
                <a:tableStyleId>{2D5ABB26-0587-4C30-8999-92F81FD0307C}</a:tableStyleId>
              </a:tblPr>
              <a:tblGrid>
                <a:gridCol w="6611428">
                  <a:extLst>
                    <a:ext uri="{9D8B030D-6E8A-4147-A177-3AD203B41FA5}">
                      <a16:colId xmlns:a16="http://schemas.microsoft.com/office/drawing/2014/main" val="293924477"/>
                    </a:ext>
                  </a:extLst>
                </a:gridCol>
                <a:gridCol w="2015449">
                  <a:extLst>
                    <a:ext uri="{9D8B030D-6E8A-4147-A177-3AD203B41FA5}">
                      <a16:colId xmlns:a16="http://schemas.microsoft.com/office/drawing/2014/main" val="3640270572"/>
                    </a:ext>
                  </a:extLst>
                </a:gridCol>
              </a:tblGrid>
              <a:tr h="342299">
                <a:tc>
                  <a:txBody>
                    <a:bodyPr/>
                    <a:lstStyle/>
                    <a:p>
                      <a:pPr marL="0" marR="0">
                        <a:lnSpc>
                          <a:spcPct val="107000"/>
                        </a:lnSpc>
                        <a:spcBef>
                          <a:spcPts val="0"/>
                        </a:spcBef>
                        <a:spcAft>
                          <a:spcPts val="0"/>
                        </a:spcAft>
                      </a:pPr>
                      <a:r>
                        <a:rPr lang="en-US" sz="1600" b="1">
                          <a:solidFill>
                            <a:schemeClr val="bg1"/>
                          </a:solidFill>
                          <a:effectLst/>
                          <a:latin typeface="+mn-lt"/>
                          <a:ea typeface="Calibri" panose="020F0502020204030204" pitchFamily="34" charset="0"/>
                          <a:cs typeface="Times New Roman" panose="02020603050405020304" pitchFamily="18" charset="0"/>
                        </a:rPr>
                        <a:t>Type of staff hired or looking to hire</a:t>
                      </a:r>
                    </a:p>
                  </a:txBody>
                  <a:tcPr marL="68580" marR="68580" marT="0" marB="0">
                    <a:lnL w="12700" cap="flat" cmpd="sng" algn="ctr">
                      <a:solidFill>
                        <a:srgbClr val="064F80"/>
                      </a:solidFill>
                      <a:prstDash val="solid"/>
                      <a:round/>
                      <a:headEnd type="none" w="med" len="med"/>
                      <a:tailEnd type="none" w="med" len="med"/>
                    </a:lnL>
                    <a:lnT w="12700" cap="flat" cmpd="sng" algn="ctr">
                      <a:solidFill>
                        <a:srgbClr val="064F80"/>
                      </a:solidFill>
                      <a:prstDash val="solid"/>
                      <a:round/>
                      <a:headEnd type="none" w="med" len="med"/>
                      <a:tailEnd type="none" w="med" len="med"/>
                    </a:lnT>
                    <a:solidFill>
                      <a:srgbClr val="064F80"/>
                    </a:solidFill>
                  </a:tcPr>
                </a:tc>
                <a:tc>
                  <a:txBody>
                    <a:bodyPr/>
                    <a:lstStyle/>
                    <a:p>
                      <a:pPr marL="0" marR="0" algn="ctr">
                        <a:lnSpc>
                          <a:spcPct val="107000"/>
                        </a:lnSpc>
                        <a:spcBef>
                          <a:spcPts val="0"/>
                        </a:spcBef>
                        <a:spcAft>
                          <a:spcPts val="0"/>
                        </a:spcAft>
                      </a:pPr>
                      <a:r>
                        <a:rPr lang="en-US" sz="1600" b="1">
                          <a:solidFill>
                            <a:schemeClr val="bg1"/>
                          </a:solidFill>
                          <a:effectLst/>
                          <a:latin typeface="+mn-lt"/>
                        </a:rPr>
                        <a:t>Percent*</a:t>
                      </a:r>
                      <a:endParaRPr lang="en-US" sz="16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T w="12700" cap="flat" cmpd="sng" algn="ctr">
                      <a:solidFill>
                        <a:srgbClr val="064F80"/>
                      </a:solidFill>
                      <a:prstDash val="solid"/>
                      <a:round/>
                      <a:headEnd type="none" w="med" len="med"/>
                      <a:tailEnd type="none" w="med" len="med"/>
                    </a:lnT>
                    <a:solidFill>
                      <a:srgbClr val="064F80"/>
                    </a:solidFill>
                  </a:tcPr>
                </a:tc>
                <a:extLst>
                  <a:ext uri="{0D108BD9-81ED-4DB2-BD59-A6C34878D82A}">
                    <a16:rowId xmlns:a16="http://schemas.microsoft.com/office/drawing/2014/main" val="1578751919"/>
                  </a:ext>
                </a:extLst>
              </a:tr>
              <a:tr h="280102">
                <a:tc>
                  <a:txBody>
                    <a:bodyPr/>
                    <a:lstStyle/>
                    <a:p>
                      <a:pPr marL="0" marR="0">
                        <a:lnSpc>
                          <a:spcPct val="107000"/>
                        </a:lnSpc>
                        <a:spcBef>
                          <a:spcPts val="0"/>
                        </a:spcBef>
                        <a:spcAft>
                          <a:spcPts val="0"/>
                        </a:spcAft>
                      </a:pPr>
                      <a:r>
                        <a:rPr lang="en-US" sz="1600" b="0">
                          <a:effectLst/>
                          <a:latin typeface="+mn-lt"/>
                        </a:rPr>
                        <a:t>Peer support specialists or recovery specialists</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latin typeface="+mn-lt"/>
                        </a:rPr>
                        <a:t>84%</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3281625250"/>
                  </a:ext>
                </a:extLst>
              </a:tr>
              <a:tr h="280102">
                <a:tc>
                  <a:txBody>
                    <a:bodyPr/>
                    <a:lstStyle/>
                    <a:p>
                      <a:pPr marL="0" marR="0">
                        <a:lnSpc>
                          <a:spcPct val="107000"/>
                        </a:lnSpc>
                        <a:spcBef>
                          <a:spcPts val="0"/>
                        </a:spcBef>
                        <a:spcAft>
                          <a:spcPts val="0"/>
                        </a:spcAft>
                      </a:pPr>
                      <a:r>
                        <a:rPr lang="en-US" sz="1600" b="0">
                          <a:effectLst/>
                          <a:latin typeface="+mn-lt"/>
                        </a:rPr>
                        <a:t>Data analysts or other staff focused on data reporting/management</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latin typeface="+mn-lt"/>
                        </a:rPr>
                        <a:t>79%</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2305401000"/>
                  </a:ext>
                </a:extLst>
              </a:tr>
              <a:tr h="280102">
                <a:tc>
                  <a:txBody>
                    <a:bodyPr/>
                    <a:lstStyle/>
                    <a:p>
                      <a:pPr marL="0" marR="0">
                        <a:lnSpc>
                          <a:spcPct val="107000"/>
                        </a:lnSpc>
                        <a:spcBef>
                          <a:spcPts val="0"/>
                        </a:spcBef>
                        <a:spcAft>
                          <a:spcPts val="0"/>
                        </a:spcAft>
                      </a:pPr>
                      <a:r>
                        <a:rPr lang="en-US" sz="1600" b="0">
                          <a:effectLst/>
                          <a:latin typeface="+mn-lt"/>
                        </a:rPr>
                        <a:t>Primary care providers (e.g., physicians, nurses, MAs, etc.)</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latin typeface="+mn-lt"/>
                        </a:rPr>
                        <a:t>68% </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2365414475"/>
                  </a:ext>
                </a:extLst>
              </a:tr>
              <a:tr h="280102">
                <a:tc>
                  <a:txBody>
                    <a:bodyPr/>
                    <a:lstStyle/>
                    <a:p>
                      <a:pPr marL="0" marR="0">
                        <a:lnSpc>
                          <a:spcPct val="107000"/>
                        </a:lnSpc>
                        <a:spcBef>
                          <a:spcPts val="0"/>
                        </a:spcBef>
                        <a:spcAft>
                          <a:spcPts val="0"/>
                        </a:spcAft>
                      </a:pPr>
                      <a:r>
                        <a:rPr lang="en-US" sz="1600" b="0">
                          <a:effectLst/>
                          <a:latin typeface="+mn-lt"/>
                        </a:rPr>
                        <a:t>Substance use disorder counselors</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latin typeface="+mn-lt"/>
                        </a:rPr>
                        <a:t>67%</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2974552982"/>
                  </a:ext>
                </a:extLst>
              </a:tr>
              <a:tr h="280102">
                <a:tc>
                  <a:txBody>
                    <a:bodyPr/>
                    <a:lstStyle/>
                    <a:p>
                      <a:pPr marL="0" marR="0">
                        <a:lnSpc>
                          <a:spcPct val="107000"/>
                        </a:lnSpc>
                        <a:spcBef>
                          <a:spcPts val="0"/>
                        </a:spcBef>
                        <a:spcAft>
                          <a:spcPts val="0"/>
                        </a:spcAft>
                      </a:pPr>
                      <a:r>
                        <a:rPr lang="en-US" sz="1600" b="0">
                          <a:effectLst/>
                          <a:latin typeface="+mn-lt"/>
                        </a:rPr>
                        <a:t>Psychiatrists</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latin typeface="+mn-lt"/>
                        </a:rPr>
                        <a:t>51%</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2135439349"/>
                  </a:ext>
                </a:extLst>
              </a:tr>
              <a:tr h="280102">
                <a:tc>
                  <a:txBody>
                    <a:bodyPr/>
                    <a:lstStyle/>
                    <a:p>
                      <a:pPr marL="0" marR="0">
                        <a:lnSpc>
                          <a:spcPct val="107000"/>
                        </a:lnSpc>
                        <a:spcBef>
                          <a:spcPts val="0"/>
                        </a:spcBef>
                        <a:spcAft>
                          <a:spcPts val="0"/>
                        </a:spcAft>
                      </a:pPr>
                      <a:r>
                        <a:rPr lang="en-US" sz="1600" b="0">
                          <a:effectLst/>
                          <a:latin typeface="+mn-lt"/>
                        </a:rPr>
                        <a:t>Community health workers</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latin typeface="+mn-lt"/>
                        </a:rPr>
                        <a:t>50%</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97672699"/>
                  </a:ext>
                </a:extLst>
              </a:tr>
              <a:tr h="280102">
                <a:tc>
                  <a:txBody>
                    <a:bodyPr/>
                    <a:lstStyle/>
                    <a:p>
                      <a:pPr marL="0" marR="0">
                        <a:lnSpc>
                          <a:spcPct val="107000"/>
                        </a:lnSpc>
                        <a:spcBef>
                          <a:spcPts val="0"/>
                        </a:spcBef>
                        <a:spcAft>
                          <a:spcPts val="0"/>
                        </a:spcAft>
                      </a:pPr>
                      <a:r>
                        <a:rPr lang="en-US" sz="1600" b="0">
                          <a:effectLst/>
                          <a:latin typeface="+mn-lt"/>
                        </a:rPr>
                        <a:t>Buprenorphine prescribers (i.e., DATA 2000 waivered clinicians)</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latin typeface="+mn-lt"/>
                        </a:rPr>
                        <a:t>45%</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3490698409"/>
                  </a:ext>
                </a:extLst>
              </a:tr>
              <a:tr h="280102">
                <a:tc>
                  <a:txBody>
                    <a:bodyPr/>
                    <a:lstStyle/>
                    <a:p>
                      <a:pPr marL="0" marR="0">
                        <a:lnSpc>
                          <a:spcPct val="107000"/>
                        </a:lnSpc>
                        <a:spcBef>
                          <a:spcPts val="0"/>
                        </a:spcBef>
                        <a:spcAft>
                          <a:spcPts val="0"/>
                        </a:spcAft>
                      </a:pPr>
                      <a:r>
                        <a:rPr lang="en-US" sz="1600" b="0">
                          <a:effectLst/>
                          <a:latin typeface="+mn-lt"/>
                        </a:rPr>
                        <a:t>Psychologists</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latin typeface="+mn-lt"/>
                        </a:rPr>
                        <a:t>16%</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2256595604"/>
                  </a:ext>
                </a:extLst>
              </a:tr>
              <a:tr h="280102">
                <a:tc>
                  <a:txBody>
                    <a:bodyPr/>
                    <a:lstStyle/>
                    <a:p>
                      <a:pPr marL="0" marR="0">
                        <a:lnSpc>
                          <a:spcPct val="107000"/>
                        </a:lnSpc>
                        <a:spcBef>
                          <a:spcPts val="0"/>
                        </a:spcBef>
                        <a:spcAft>
                          <a:spcPts val="0"/>
                        </a:spcAft>
                      </a:pPr>
                      <a:r>
                        <a:rPr lang="en-US" sz="1600" b="0">
                          <a:effectLst/>
                          <a:latin typeface="+mn-lt"/>
                        </a:rPr>
                        <a:t>Other</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B w="12700" cap="flat" cmpd="sng" algn="ctr">
                      <a:solidFill>
                        <a:srgbClr val="064F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mn-lt"/>
                        </a:rPr>
                        <a:t>15%</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B w="12700" cap="flat" cmpd="sng" algn="ctr">
                      <a:solidFill>
                        <a:srgbClr val="064F80"/>
                      </a:solidFill>
                      <a:prstDash val="solid"/>
                      <a:round/>
                      <a:headEnd type="none" w="med" len="med"/>
                      <a:tailEnd type="none" w="med" len="med"/>
                    </a:lnB>
                  </a:tcPr>
                </a:tc>
                <a:extLst>
                  <a:ext uri="{0D108BD9-81ED-4DB2-BD59-A6C34878D82A}">
                    <a16:rowId xmlns:a16="http://schemas.microsoft.com/office/drawing/2014/main" val="1543591522"/>
                  </a:ext>
                </a:extLst>
              </a:tr>
            </a:tbl>
          </a:graphicData>
        </a:graphic>
      </p:graphicFrame>
      <p:sp>
        <p:nvSpPr>
          <p:cNvPr id="8" name="TextBox 7">
            <a:extLst>
              <a:ext uri="{FF2B5EF4-FFF2-40B4-BE49-F238E27FC236}">
                <a16:creationId xmlns:a16="http://schemas.microsoft.com/office/drawing/2014/main" id="{F7B20FAB-310D-3F98-DA0F-B07F055DD44A}"/>
              </a:ext>
            </a:extLst>
          </p:cNvPr>
          <p:cNvSpPr txBox="1"/>
          <p:nvPr/>
        </p:nvSpPr>
        <p:spPr>
          <a:xfrm>
            <a:off x="694676" y="1690688"/>
            <a:ext cx="10766395" cy="646331"/>
          </a:xfrm>
          <a:prstGeom prst="rect">
            <a:avLst/>
          </a:prstGeom>
          <a:noFill/>
        </p:spPr>
        <p:txBody>
          <a:bodyPr wrap="square">
            <a:spAutoFit/>
          </a:bodyPr>
          <a:lstStyle/>
          <a:p>
            <a:r>
              <a:rPr lang="en-US" sz="1800" b="1" i="1">
                <a:effectLst/>
                <a:latin typeface="Calibri" panose="020F0502020204030204" pitchFamily="34" charset="0"/>
                <a:ea typeface="Calibri" panose="020F0502020204030204" pitchFamily="34" charset="0"/>
                <a:cs typeface="Times New Roman" panose="02020603050405020304" pitchFamily="18" charset="0"/>
              </a:rPr>
              <a:t>Which of the following types of staff has your organization hired, or is currently looking to hire, since becoming a CCBHC? Please select all that apply.</a:t>
            </a:r>
            <a:endParaRPr lang="en-US" b="1"/>
          </a:p>
        </p:txBody>
      </p:sp>
      <p:sp>
        <p:nvSpPr>
          <p:cNvPr id="5" name="TextBox 4">
            <a:extLst>
              <a:ext uri="{FF2B5EF4-FFF2-40B4-BE49-F238E27FC236}">
                <a16:creationId xmlns:a16="http://schemas.microsoft.com/office/drawing/2014/main" id="{4B50876E-E9D4-349E-4F9D-8E76F61CCB81}"/>
              </a:ext>
            </a:extLst>
          </p:cNvPr>
          <p:cNvSpPr txBox="1"/>
          <p:nvPr/>
        </p:nvSpPr>
        <p:spPr>
          <a:xfrm>
            <a:off x="564874" y="5715685"/>
            <a:ext cx="8525524" cy="276999"/>
          </a:xfrm>
          <a:prstGeom prst="rect">
            <a:avLst/>
          </a:prstGeom>
          <a:noFill/>
        </p:spPr>
        <p:txBody>
          <a:bodyPr wrap="square">
            <a:spAutoFit/>
          </a:bodyPr>
          <a:lstStyle/>
          <a:p>
            <a:r>
              <a:rPr lang="en-US" sz="1200">
                <a:effectLst/>
                <a:latin typeface="Calibri" panose="020F0502020204030204" pitchFamily="34" charset="0"/>
                <a:ea typeface="Calibri" panose="020F0502020204030204" pitchFamily="34" charset="0"/>
                <a:cs typeface="Times New Roman" panose="02020603050405020304" pitchFamily="18" charset="0"/>
              </a:rPr>
              <a:t>*Among respondents that indicated they hired staff as a result of becoming a CCBHC</a:t>
            </a:r>
            <a:endParaRPr lang="en-US" sz="1200"/>
          </a:p>
        </p:txBody>
      </p:sp>
    </p:spTree>
    <p:extLst>
      <p:ext uri="{BB962C8B-B14F-4D97-AF65-F5344CB8AC3E}">
        <p14:creationId xmlns:p14="http://schemas.microsoft.com/office/powerpoint/2010/main" val="374792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A945-35CE-F6F9-31D6-3A974848F25A}"/>
              </a:ext>
            </a:extLst>
          </p:cNvPr>
          <p:cNvSpPr>
            <a:spLocks noGrp="1"/>
          </p:cNvSpPr>
          <p:nvPr>
            <p:ph type="title"/>
          </p:nvPr>
        </p:nvSpPr>
        <p:spPr/>
        <p:txBody>
          <a:bodyPr/>
          <a:lstStyle/>
          <a:p>
            <a:r>
              <a:rPr lang="en-US"/>
              <a:t>Recruitment, Retention and Vacancy Rates</a:t>
            </a:r>
          </a:p>
        </p:txBody>
      </p:sp>
      <p:sp>
        <p:nvSpPr>
          <p:cNvPr id="3" name="Content Placeholder 2">
            <a:extLst>
              <a:ext uri="{FF2B5EF4-FFF2-40B4-BE49-F238E27FC236}">
                <a16:creationId xmlns:a16="http://schemas.microsoft.com/office/drawing/2014/main" id="{A0668575-AEC5-1BF2-247F-68D38DF53616}"/>
              </a:ext>
            </a:extLst>
          </p:cNvPr>
          <p:cNvSpPr>
            <a:spLocks noGrp="1"/>
          </p:cNvSpPr>
          <p:nvPr>
            <p:ph idx="1"/>
          </p:nvPr>
        </p:nvSpPr>
        <p:spPr>
          <a:xfrm>
            <a:off x="564874" y="1589103"/>
            <a:ext cx="11062252" cy="3923930"/>
          </a:xfrm>
        </p:spPr>
        <p:txBody>
          <a:bodyPr/>
          <a:lstStyle/>
          <a:p>
            <a:pPr marL="0" indent="0">
              <a:buNone/>
            </a:pPr>
            <a:r>
              <a:rPr lang="en-US"/>
              <a:t>Numerous respondents commented that their workforce challenges were overwhelmingly influenced by the pandemic, but that the positive effects of becoming a CCBHC helped offset some of the negative effects of the pandemic. </a:t>
            </a:r>
          </a:p>
          <a:p>
            <a:pPr marL="0" indent="0">
              <a:buNone/>
            </a:pPr>
            <a:endParaRPr lang="en-US"/>
          </a:p>
        </p:txBody>
      </p:sp>
      <p:sp>
        <p:nvSpPr>
          <p:cNvPr id="4" name="Speech Bubble: Rectangle with Corners Rounded 3">
            <a:extLst>
              <a:ext uri="{FF2B5EF4-FFF2-40B4-BE49-F238E27FC236}">
                <a16:creationId xmlns:a16="http://schemas.microsoft.com/office/drawing/2014/main" id="{C2221D2A-FE58-E37A-9096-FD42621131C6}"/>
              </a:ext>
            </a:extLst>
          </p:cNvPr>
          <p:cNvSpPr/>
          <p:nvPr/>
        </p:nvSpPr>
        <p:spPr>
          <a:xfrm>
            <a:off x="1708726" y="2856951"/>
            <a:ext cx="8192656" cy="1973667"/>
          </a:xfrm>
          <a:prstGeom prst="wedgeRoundRectCallout">
            <a:avLst>
              <a:gd name="adj1" fmla="val -1591"/>
              <a:gd name="adj2" fmla="val 75876"/>
              <a:gd name="adj3" fmla="val 16667"/>
            </a:avLst>
          </a:prstGeom>
          <a:solidFill>
            <a:srgbClr val="064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“Becoming a CCBHC allowed us to make significant salary increases and improve benefits to all staff. While COVID is very detrimental... I cannot imagine where we’d be without having become a CCBHC.” </a:t>
            </a:r>
          </a:p>
          <a:p>
            <a:pPr algn="r"/>
            <a:r>
              <a:rPr lang="en-US" b="1"/>
              <a:t>–</a:t>
            </a:r>
            <a:r>
              <a:rPr lang="en-US" b="1" err="1"/>
              <a:t>NorthCare</a:t>
            </a:r>
            <a:r>
              <a:rPr lang="en-US" b="1"/>
              <a:t> (Oklahoma)</a:t>
            </a:r>
          </a:p>
        </p:txBody>
      </p:sp>
    </p:spTree>
    <p:extLst>
      <p:ext uri="{BB962C8B-B14F-4D97-AF65-F5344CB8AC3E}">
        <p14:creationId xmlns:p14="http://schemas.microsoft.com/office/powerpoint/2010/main" val="856118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A945-35CE-F6F9-31D6-3A974848F25A}"/>
              </a:ext>
            </a:extLst>
          </p:cNvPr>
          <p:cNvSpPr>
            <a:spLocks noGrp="1"/>
          </p:cNvSpPr>
          <p:nvPr>
            <p:ph type="title"/>
          </p:nvPr>
        </p:nvSpPr>
        <p:spPr/>
        <p:txBody>
          <a:bodyPr/>
          <a:lstStyle/>
          <a:p>
            <a:r>
              <a:rPr lang="en-US"/>
              <a:t>Recruitment, Retention and Vacancy Rates</a:t>
            </a:r>
          </a:p>
        </p:txBody>
      </p:sp>
      <p:sp>
        <p:nvSpPr>
          <p:cNvPr id="3" name="Content Placeholder 2">
            <a:extLst>
              <a:ext uri="{FF2B5EF4-FFF2-40B4-BE49-F238E27FC236}">
                <a16:creationId xmlns:a16="http://schemas.microsoft.com/office/drawing/2014/main" id="{A0668575-AEC5-1BF2-247F-68D38DF53616}"/>
              </a:ext>
            </a:extLst>
          </p:cNvPr>
          <p:cNvSpPr>
            <a:spLocks noGrp="1"/>
          </p:cNvSpPr>
          <p:nvPr>
            <p:ph idx="1"/>
          </p:nvPr>
        </p:nvSpPr>
        <p:spPr>
          <a:xfrm>
            <a:off x="564874" y="1690688"/>
            <a:ext cx="11062252" cy="3822345"/>
          </a:xfrm>
        </p:spPr>
        <p:txBody>
          <a:bodyPr/>
          <a:lstStyle/>
          <a:p>
            <a:pPr marL="0" indent="0">
              <a:buNone/>
            </a:pPr>
            <a:r>
              <a:rPr lang="en-US"/>
              <a:t>State-certified sites were more likely than grantee-only sites to report that since becoming a CCBHC they have had a better experience with recruitment, retention and vacancy rates.</a:t>
            </a:r>
          </a:p>
          <a:p>
            <a:pPr marL="0" indent="0">
              <a:buNone/>
            </a:pPr>
            <a:endParaRPr lang="en-US"/>
          </a:p>
        </p:txBody>
      </p:sp>
      <p:pic>
        <p:nvPicPr>
          <p:cNvPr id="10" name="Picture 9">
            <a:extLst>
              <a:ext uri="{FF2B5EF4-FFF2-40B4-BE49-F238E27FC236}">
                <a16:creationId xmlns:a16="http://schemas.microsoft.com/office/drawing/2014/main" id="{D7ABB1B2-A478-D041-ECAB-F891F991F981}"/>
              </a:ext>
            </a:extLst>
          </p:cNvPr>
          <p:cNvPicPr>
            <a:picLocks noChangeAspect="1"/>
          </p:cNvPicPr>
          <p:nvPr/>
        </p:nvPicPr>
        <p:blipFill>
          <a:blip r:embed="rId2"/>
          <a:stretch>
            <a:fillRect/>
          </a:stretch>
        </p:blipFill>
        <p:spPr>
          <a:xfrm>
            <a:off x="1900166" y="2557462"/>
            <a:ext cx="7927325" cy="4300538"/>
          </a:xfrm>
          <a:prstGeom prst="rect">
            <a:avLst/>
          </a:prstGeom>
        </p:spPr>
      </p:pic>
    </p:spTree>
    <p:extLst>
      <p:ext uri="{BB962C8B-B14F-4D97-AF65-F5344CB8AC3E}">
        <p14:creationId xmlns:p14="http://schemas.microsoft.com/office/powerpoint/2010/main" val="280693866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Image xmlns="c94d9d0f-1ff1-496f-93e5-b32e9300b69d">
      <Url xsi:nil="true"/>
      <Description xsi:nil="true"/>
    </Image>
    <TaxCatchAll xmlns="438da93e-a129-4990-b033-0d5dbf715427" xsi:nil="true"/>
    <Hyperlink xmlns="c94d9d0f-1ff1-496f-93e5-b32e9300b69d">
      <Url xsi:nil="true"/>
      <Description xsi:nil="true"/>
    </Hyperlink>
    <lcf76f155ced4ddcb4097134ff3c332f xmlns="c94d9d0f-1ff1-496f-93e5-b32e9300b69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D0A892A49C94418E2AC9992590727D" ma:contentTypeVersion="21" ma:contentTypeDescription="Create a new document." ma:contentTypeScope="" ma:versionID="74fd0069dd75da0140b82d4dc72fe99a">
  <xsd:schema xmlns:xsd="http://www.w3.org/2001/XMLSchema" xmlns:xs="http://www.w3.org/2001/XMLSchema" xmlns:p="http://schemas.microsoft.com/office/2006/metadata/properties" xmlns:ns1="http://schemas.microsoft.com/sharepoint/v3" xmlns:ns2="c94d9d0f-1ff1-496f-93e5-b32e9300b69d" xmlns:ns3="5f2a0e91-33b1-4c8e-90f7-306db27ce992" xmlns:ns4="438da93e-a129-4990-b033-0d5dbf715427" targetNamespace="http://schemas.microsoft.com/office/2006/metadata/properties" ma:root="true" ma:fieldsID="e0c9a3869e10b059cee4063b7f20e6ba" ns1:_="" ns2:_="" ns3:_="" ns4:_="">
    <xsd:import namespace="http://schemas.microsoft.com/sharepoint/v3"/>
    <xsd:import namespace="c94d9d0f-1ff1-496f-93e5-b32e9300b69d"/>
    <xsd:import namespace="5f2a0e91-33b1-4c8e-90f7-306db27ce992"/>
    <xsd:import namespace="438da93e-a129-4990-b033-0d5dbf7154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Image" minOccurs="0"/>
                <xsd:element ref="ns2:Hyperlink" minOccurs="0"/>
                <xsd:element ref="ns2:MediaServiceEventHashCode" minOccurs="0"/>
                <xsd:element ref="ns2:MediaServiceGenerationTim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4d9d0f-1ff1-496f-93e5-b32e9300b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Image" ma:index="16" nillable="true" ma:displayName="Image" ma:format="Hyperlink"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Hyperlink" ma:index="17"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503f176-2c99-41b2-a359-cfbd3cb5394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2a0e91-33b1-4c8e-90f7-306db27ce9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8da93e-a129-4990-b033-0d5dbf715427"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D280EC27-5B6C-4871-A8BF-2B313BB43380}" ma:internalName="TaxCatchAll" ma:showField="CatchAllData" ma:web="{5f2a0e91-33b1-4c8e-90f7-306db27ce9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1F70B2-2C23-40B9-9603-3EF85AFF672F}">
  <ds:schemaRefs>
    <ds:schemaRef ds:uri="http://schemas.microsoft.com/sharepoint/v3/contenttype/forms"/>
  </ds:schemaRefs>
</ds:datastoreItem>
</file>

<file path=customXml/itemProps2.xml><?xml version="1.0" encoding="utf-8"?>
<ds:datastoreItem xmlns:ds="http://schemas.openxmlformats.org/officeDocument/2006/customXml" ds:itemID="{42F08466-B5AD-485B-B893-9C1CB2AD1C79}">
  <ds:schemaRefs>
    <ds:schemaRef ds:uri="438da93e-a129-4990-b033-0d5dbf715427"/>
    <ds:schemaRef ds:uri="5f2a0e91-33b1-4c8e-90f7-306db27ce992"/>
    <ds:schemaRef ds:uri="c94d9d0f-1ff1-496f-93e5-b32e9300b6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9806201-D943-45BF-9C80-1F8F587150F9}">
  <ds:schemaRefs>
    <ds:schemaRef ds:uri="438da93e-a129-4990-b033-0d5dbf715427"/>
    <ds:schemaRef ds:uri="5f2a0e91-33b1-4c8e-90f7-306db27ce992"/>
    <ds:schemaRef ds:uri="c94d9d0f-1ff1-496f-93e5-b32e9300b6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0</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2_Office Theme</vt:lpstr>
      <vt:lpstr>2022 CCBHC Impact Report </vt:lpstr>
      <vt:lpstr>About the National Council’s CCBHC Impact Survey</vt:lpstr>
      <vt:lpstr>Respondent characteristics</vt:lpstr>
      <vt:lpstr>Number of Individuals Served</vt:lpstr>
      <vt:lpstr>Caseload Expansions</vt:lpstr>
      <vt:lpstr>Employees and Vacancies</vt:lpstr>
      <vt:lpstr>Most Common Types of Staff Hired</vt:lpstr>
      <vt:lpstr>Recruitment, Retention and Vacancy Rates</vt:lpstr>
      <vt:lpstr>Recruitment, Retention and Vacancy Rates</vt:lpstr>
      <vt:lpstr>Strategies to Mitigate the Workforce Shortage</vt:lpstr>
      <vt:lpstr>Themes from Respondent Comments</vt:lpstr>
      <vt:lpstr>Number of Clients Engaged in Medication Assisted Treatment</vt:lpstr>
      <vt:lpstr>Expansion of Access to MAT</vt:lpstr>
      <vt:lpstr>MAT for Opioid Use Disorder (OUD)</vt:lpstr>
      <vt:lpstr>Primary Care Partnerships &amp; Referrals</vt:lpstr>
      <vt:lpstr>Respondents’ Integrated Care Activities</vt:lpstr>
      <vt:lpstr>How has your organization’s focus on clients’ physical health changed?</vt:lpstr>
      <vt:lpstr>Availability of Crisis Call Lines</vt:lpstr>
      <vt:lpstr>Availability of Mobile Crisis and Crisis Stabilization </vt:lpstr>
      <vt:lpstr>Other Crisis Response Activities</vt:lpstr>
      <vt:lpstr>Partnerships with Hospitals &amp; EDs</vt:lpstr>
      <vt:lpstr>Needs for Support Related to Crisis Care</vt:lpstr>
      <vt:lpstr>Activities with Criminal Justice Agencies</vt:lpstr>
      <vt:lpstr>Child &amp; Youth Services</vt:lpstr>
      <vt:lpstr>Activities to Address Health Disparities</vt:lpstr>
      <vt:lpstr>PowerPoint Presentation</vt:lpstr>
      <vt:lpstr>Support Needed to Address Health Disparities</vt:lpstr>
      <vt:lpstr>Questions?</vt:lpstr>
      <vt:lpstr>Survey Method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CCBHC New Deck</dc:title>
  <dc:creator>Rebecca Farley David</dc:creator>
  <cp:revision>1</cp:revision>
  <dcterms:created xsi:type="dcterms:W3CDTF">2022-08-30T16:09:47Z</dcterms:created>
  <dcterms:modified xsi:type="dcterms:W3CDTF">2022-10-26T18:43:46Z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0x0101003CD0A892A49C94418E2AC9992590727D</vt:lpwstr>
  </property>
</Properties>
</file>