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4"/>
  </p:notesMasterIdLst>
  <p:sldIdLst>
    <p:sldId id="2326" r:id="rId3"/>
    <p:sldId id="2232" r:id="rId4"/>
    <p:sldId id="2327" r:id="rId5"/>
    <p:sldId id="2329" r:id="rId6"/>
    <p:sldId id="2328" r:id="rId7"/>
    <p:sldId id="2331" r:id="rId8"/>
    <p:sldId id="2335" r:id="rId9"/>
    <p:sldId id="2332" r:id="rId10"/>
    <p:sldId id="2334" r:id="rId11"/>
    <p:sldId id="2333" r:id="rId12"/>
    <p:sldId id="23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7FC58A-3CC7-E3AC-38CA-BA129DAF98E1}" name="Rebecca Farley David" initials="RFD" userId="S::rebeccaf@thenationalcouncil.org::c28f1fb9-54f5-4dca-b67e-67847b4df9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4F1"/>
    <a:srgbClr val="FBE3D9"/>
    <a:srgbClr val="F3A789"/>
    <a:srgbClr val="EA5E29"/>
    <a:srgbClr val="064F80"/>
    <a:srgbClr val="E8E0D1"/>
    <a:srgbClr val="ACCAD3"/>
    <a:srgbClr val="FAD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633EA-3751-4E3D-BD72-D4D00C128AA7}" v="189" dt="2022-06-10T18:20:23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89894" autoAdjust="0"/>
  </p:normalViewPr>
  <p:slideViewPr>
    <p:cSldViewPr snapToGrid="0">
      <p:cViewPr varScale="1">
        <p:scale>
          <a:sx n="60" d="100"/>
          <a:sy n="60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Farley David" userId="c28f1fb9-54f5-4dca-b67e-67847b4df99b" providerId="ADAL" clId="{C96633EA-3751-4E3D-BD72-D4D00C128AA7}"/>
    <pc:docChg chg="undo redo custSel addSld delSld modSld">
      <pc:chgData name="Rebecca Farley David" userId="c28f1fb9-54f5-4dca-b67e-67847b4df99b" providerId="ADAL" clId="{C96633EA-3751-4E3D-BD72-D4D00C128AA7}" dt="2022-06-13T14:26:35.795" v="8523" actId="729"/>
      <pc:docMkLst>
        <pc:docMk/>
      </pc:docMkLst>
      <pc:sldChg chg="modSp mod modNotesTx">
        <pc:chgData name="Rebecca Farley David" userId="c28f1fb9-54f5-4dca-b67e-67847b4df99b" providerId="ADAL" clId="{C96633EA-3751-4E3D-BD72-D4D00C128AA7}" dt="2022-06-13T14:11:16.317" v="8343" actId="20577"/>
        <pc:sldMkLst>
          <pc:docMk/>
          <pc:sldMk cId="1605009318" sldId="2232"/>
        </pc:sldMkLst>
        <pc:spChg chg="mod">
          <ac:chgData name="Rebecca Farley David" userId="c28f1fb9-54f5-4dca-b67e-67847b4df99b" providerId="ADAL" clId="{C96633EA-3751-4E3D-BD72-D4D00C128AA7}" dt="2022-06-10T18:23:19.122" v="7859" actId="255"/>
          <ac:spMkLst>
            <pc:docMk/>
            <pc:sldMk cId="1605009318" sldId="2232"/>
            <ac:spMk id="2" creationId="{D0A09937-4385-45BE-9FA1-3E21BF715B26}"/>
          </ac:spMkLst>
        </pc:spChg>
      </pc:sldChg>
      <pc:sldChg chg="del">
        <pc:chgData name="Rebecca Farley David" userId="c28f1fb9-54f5-4dca-b67e-67847b4df99b" providerId="ADAL" clId="{C96633EA-3751-4E3D-BD72-D4D00C128AA7}" dt="2022-06-10T13:17:39.018" v="0" actId="47"/>
        <pc:sldMkLst>
          <pc:docMk/>
          <pc:sldMk cId="2608446358" sldId="2322"/>
        </pc:sldMkLst>
      </pc:sldChg>
      <pc:sldChg chg="del">
        <pc:chgData name="Rebecca Farley David" userId="c28f1fb9-54f5-4dca-b67e-67847b4df99b" providerId="ADAL" clId="{C96633EA-3751-4E3D-BD72-D4D00C128AA7}" dt="2022-06-10T13:17:39.018" v="0" actId="47"/>
        <pc:sldMkLst>
          <pc:docMk/>
          <pc:sldMk cId="18993212" sldId="2323"/>
        </pc:sldMkLst>
      </pc:sldChg>
      <pc:sldChg chg="del">
        <pc:chgData name="Rebecca Farley David" userId="c28f1fb9-54f5-4dca-b67e-67847b4df99b" providerId="ADAL" clId="{C96633EA-3751-4E3D-BD72-D4D00C128AA7}" dt="2022-06-10T13:17:39.018" v="0" actId="47"/>
        <pc:sldMkLst>
          <pc:docMk/>
          <pc:sldMk cId="2217545673" sldId="2324"/>
        </pc:sldMkLst>
      </pc:sldChg>
      <pc:sldChg chg="del">
        <pc:chgData name="Rebecca Farley David" userId="c28f1fb9-54f5-4dca-b67e-67847b4df99b" providerId="ADAL" clId="{C96633EA-3751-4E3D-BD72-D4D00C128AA7}" dt="2022-06-10T13:17:39.018" v="0" actId="47"/>
        <pc:sldMkLst>
          <pc:docMk/>
          <pc:sldMk cId="1347199061" sldId="2325"/>
        </pc:sldMkLst>
      </pc:sldChg>
      <pc:sldChg chg="modSp mod">
        <pc:chgData name="Rebecca Farley David" userId="c28f1fb9-54f5-4dca-b67e-67847b4df99b" providerId="ADAL" clId="{C96633EA-3751-4E3D-BD72-D4D00C128AA7}" dt="2022-06-10T18:22:57.676" v="7857" actId="20577"/>
        <pc:sldMkLst>
          <pc:docMk/>
          <pc:sldMk cId="2599766799" sldId="2326"/>
        </pc:sldMkLst>
        <pc:spChg chg="mod">
          <ac:chgData name="Rebecca Farley David" userId="c28f1fb9-54f5-4dca-b67e-67847b4df99b" providerId="ADAL" clId="{C96633EA-3751-4E3D-BD72-D4D00C128AA7}" dt="2022-06-10T18:22:57.676" v="7857" actId="20577"/>
          <ac:spMkLst>
            <pc:docMk/>
            <pc:sldMk cId="2599766799" sldId="2326"/>
            <ac:spMk id="4" creationId="{6D29E21D-5A38-4C56-864A-08031F7758BC}"/>
          </ac:spMkLst>
        </pc:spChg>
        <pc:spChg chg="mod">
          <ac:chgData name="Rebecca Farley David" userId="c28f1fb9-54f5-4dca-b67e-67847b4df99b" providerId="ADAL" clId="{C96633EA-3751-4E3D-BD72-D4D00C128AA7}" dt="2022-06-10T18:22:43.980" v="7845" actId="20577"/>
          <ac:spMkLst>
            <pc:docMk/>
            <pc:sldMk cId="2599766799" sldId="2326"/>
            <ac:spMk id="5" creationId="{B3C1E4E8-5CC9-4607-9634-86C6E1F2C128}"/>
          </ac:spMkLst>
        </pc:spChg>
      </pc:sldChg>
      <pc:sldChg chg="addSp delSp modSp new mod">
        <pc:chgData name="Rebecca Farley David" userId="c28f1fb9-54f5-4dca-b67e-67847b4df99b" providerId="ADAL" clId="{C96633EA-3751-4E3D-BD72-D4D00C128AA7}" dt="2022-06-10T16:52:12.681" v="4996" actId="113"/>
        <pc:sldMkLst>
          <pc:docMk/>
          <pc:sldMk cId="360309250" sldId="2327"/>
        </pc:sldMkLst>
        <pc:spChg chg="mod">
          <ac:chgData name="Rebecca Farley David" userId="c28f1fb9-54f5-4dca-b67e-67847b4df99b" providerId="ADAL" clId="{C96633EA-3751-4E3D-BD72-D4D00C128AA7}" dt="2022-06-10T14:17:37.553" v="263" actId="20577"/>
          <ac:spMkLst>
            <pc:docMk/>
            <pc:sldMk cId="360309250" sldId="2327"/>
            <ac:spMk id="2" creationId="{9480FD29-BBE7-14A6-64B7-D2EC30304C9E}"/>
          </ac:spMkLst>
        </pc:spChg>
        <pc:spChg chg="del mod">
          <ac:chgData name="Rebecca Farley David" userId="c28f1fb9-54f5-4dca-b67e-67847b4df99b" providerId="ADAL" clId="{C96633EA-3751-4E3D-BD72-D4D00C128AA7}" dt="2022-06-10T13:40:44.389" v="61" actId="1032"/>
          <ac:spMkLst>
            <pc:docMk/>
            <pc:sldMk cId="360309250" sldId="2327"/>
            <ac:spMk id="3" creationId="{F8887CAD-BE17-82BC-1A27-9F6659A78C99}"/>
          </ac:spMkLst>
        </pc:spChg>
        <pc:spChg chg="add del mod">
          <ac:chgData name="Rebecca Farley David" userId="c28f1fb9-54f5-4dca-b67e-67847b4df99b" providerId="ADAL" clId="{C96633EA-3751-4E3D-BD72-D4D00C128AA7}" dt="2022-06-10T13:42:10.180" v="122" actId="1957"/>
          <ac:spMkLst>
            <pc:docMk/>
            <pc:sldMk cId="360309250" sldId="2327"/>
            <ac:spMk id="10" creationId="{C06A0ED7-ECD3-B9D6-301F-7298395A6F1E}"/>
          </ac:spMkLst>
        </pc:spChg>
        <pc:graphicFrameChg chg="add del mod modGraphic">
          <ac:chgData name="Rebecca Farley David" userId="c28f1fb9-54f5-4dca-b67e-67847b4df99b" providerId="ADAL" clId="{C96633EA-3751-4E3D-BD72-D4D00C128AA7}" dt="2022-06-10T13:42:05.815" v="120" actId="478"/>
          <ac:graphicFrameMkLst>
            <pc:docMk/>
            <pc:sldMk cId="360309250" sldId="2327"/>
            <ac:graphicFrameMk id="8" creationId="{2FB9E72D-1FFC-661F-6382-37A022298D8D}"/>
          </ac:graphicFrameMkLst>
        </pc:graphicFrameChg>
        <pc:graphicFrameChg chg="add mod">
          <ac:chgData name="Rebecca Farley David" userId="c28f1fb9-54f5-4dca-b67e-67847b4df99b" providerId="ADAL" clId="{C96633EA-3751-4E3D-BD72-D4D00C128AA7}" dt="2022-06-10T16:52:12.681" v="4996" actId="113"/>
          <ac:graphicFrameMkLst>
            <pc:docMk/>
            <pc:sldMk cId="360309250" sldId="2327"/>
            <ac:graphicFrameMk id="13" creationId="{BECB914B-0CC9-F8C3-5646-CCF1EC595AB0}"/>
          </ac:graphicFrameMkLst>
        </pc:graphicFrameChg>
        <pc:cxnChg chg="add mod">
          <ac:chgData name="Rebecca Farley David" userId="c28f1fb9-54f5-4dca-b67e-67847b4df99b" providerId="ADAL" clId="{C96633EA-3751-4E3D-BD72-D4D00C128AA7}" dt="2022-06-10T15:33:46.902" v="1291" actId="1036"/>
          <ac:cxnSpMkLst>
            <pc:docMk/>
            <pc:sldMk cId="360309250" sldId="2327"/>
            <ac:cxnSpMk id="15" creationId="{65A95E1F-33FC-9C10-FA7E-E6D3D3E90DA6}"/>
          </ac:cxnSpMkLst>
        </pc:cxnChg>
      </pc:sldChg>
      <pc:sldChg chg="del">
        <pc:chgData name="Rebecca Farley David" userId="c28f1fb9-54f5-4dca-b67e-67847b4df99b" providerId="ADAL" clId="{C96633EA-3751-4E3D-BD72-D4D00C128AA7}" dt="2022-06-10T13:17:39.018" v="0" actId="47"/>
        <pc:sldMkLst>
          <pc:docMk/>
          <pc:sldMk cId="1036049651" sldId="2327"/>
        </pc:sldMkLst>
      </pc:sldChg>
      <pc:sldChg chg="addSp delSp modSp new mod modNotesTx">
        <pc:chgData name="Rebecca Farley David" userId="c28f1fb9-54f5-4dca-b67e-67847b4df99b" providerId="ADAL" clId="{C96633EA-3751-4E3D-BD72-D4D00C128AA7}" dt="2022-06-10T18:19:07.944" v="7538" actId="20577"/>
        <pc:sldMkLst>
          <pc:docMk/>
          <pc:sldMk cId="1133109946" sldId="2328"/>
        </pc:sldMkLst>
        <pc:spChg chg="mod">
          <ac:chgData name="Rebecca Farley David" userId="c28f1fb9-54f5-4dca-b67e-67847b4df99b" providerId="ADAL" clId="{C96633EA-3751-4E3D-BD72-D4D00C128AA7}" dt="2022-06-10T18:19:07.944" v="7538" actId="20577"/>
          <ac:spMkLst>
            <pc:docMk/>
            <pc:sldMk cId="1133109946" sldId="2328"/>
            <ac:spMk id="2" creationId="{19DD6532-4E63-9693-FB31-11BA17AE585B}"/>
          </ac:spMkLst>
        </pc:spChg>
        <pc:spChg chg="del">
          <ac:chgData name="Rebecca Farley David" userId="c28f1fb9-54f5-4dca-b67e-67847b4df99b" providerId="ADAL" clId="{C96633EA-3751-4E3D-BD72-D4D00C128AA7}" dt="2022-06-10T14:35:39.949" v="281" actId="478"/>
          <ac:spMkLst>
            <pc:docMk/>
            <pc:sldMk cId="1133109946" sldId="2328"/>
            <ac:spMk id="3" creationId="{4347E944-3C7F-1DCA-F3BA-31CB42B91FEF}"/>
          </ac:spMkLst>
        </pc:spChg>
        <pc:spChg chg="add del mod">
          <ac:chgData name="Rebecca Farley David" userId="c28f1fb9-54f5-4dca-b67e-67847b4df99b" providerId="ADAL" clId="{C96633EA-3751-4E3D-BD72-D4D00C128AA7}" dt="2022-06-10T18:05:25.894" v="6671" actId="478"/>
          <ac:spMkLst>
            <pc:docMk/>
            <pc:sldMk cId="1133109946" sldId="2328"/>
            <ac:spMk id="8" creationId="{BEBBCFBC-7071-E12F-AE18-64C7CC402485}"/>
          </ac:spMkLst>
        </pc:spChg>
        <pc:spChg chg="add mod topLvl">
          <ac:chgData name="Rebecca Farley David" userId="c28f1fb9-54f5-4dca-b67e-67847b4df99b" providerId="ADAL" clId="{C96633EA-3751-4E3D-BD72-D4D00C128AA7}" dt="2022-06-10T18:07:15.846" v="6694" actId="164"/>
          <ac:spMkLst>
            <pc:docMk/>
            <pc:sldMk cId="1133109946" sldId="2328"/>
            <ac:spMk id="26" creationId="{C14DB06B-0911-0AF5-5051-646BECF2886A}"/>
          </ac:spMkLst>
        </pc:spChg>
        <pc:spChg chg="add del mod">
          <ac:chgData name="Rebecca Farley David" userId="c28f1fb9-54f5-4dca-b67e-67847b4df99b" providerId="ADAL" clId="{C96633EA-3751-4E3D-BD72-D4D00C128AA7}" dt="2022-06-10T18:07:07.990" v="6693"/>
          <ac:spMkLst>
            <pc:docMk/>
            <pc:sldMk cId="1133109946" sldId="2328"/>
            <ac:spMk id="29" creationId="{0C656B49-CF13-8FF2-5822-5E588ECB6D2C}"/>
          </ac:spMkLst>
        </pc:spChg>
        <pc:grpChg chg="add del mod ord">
          <ac:chgData name="Rebecca Farley David" userId="c28f1fb9-54f5-4dca-b67e-67847b4df99b" providerId="ADAL" clId="{C96633EA-3751-4E3D-BD72-D4D00C128AA7}" dt="2022-06-10T18:04:21.912" v="6665" actId="165"/>
          <ac:grpSpMkLst>
            <pc:docMk/>
            <pc:sldMk cId="1133109946" sldId="2328"/>
            <ac:grpSpMk id="30" creationId="{AB6EF8A1-D2BE-BDA5-5A0E-9B0AB92720B4}"/>
          </ac:grpSpMkLst>
        </pc:grpChg>
        <pc:grpChg chg="add del mod ord">
          <ac:chgData name="Rebecca Farley David" userId="c28f1fb9-54f5-4dca-b67e-67847b4df99b" providerId="ADAL" clId="{C96633EA-3751-4E3D-BD72-D4D00C128AA7}" dt="2022-06-10T18:06:21.980" v="6681" actId="165"/>
          <ac:grpSpMkLst>
            <pc:docMk/>
            <pc:sldMk cId="1133109946" sldId="2328"/>
            <ac:grpSpMk id="34" creationId="{025EF7ED-FBF8-AA7D-64DD-B6A02EC2EFD0}"/>
          </ac:grpSpMkLst>
        </pc:grpChg>
        <pc:grpChg chg="add mod">
          <ac:chgData name="Rebecca Farley David" userId="c28f1fb9-54f5-4dca-b67e-67847b4df99b" providerId="ADAL" clId="{C96633EA-3751-4E3D-BD72-D4D00C128AA7}" dt="2022-06-10T18:07:46.649" v="6714" actId="1036"/>
          <ac:grpSpMkLst>
            <pc:docMk/>
            <pc:sldMk cId="1133109946" sldId="2328"/>
            <ac:grpSpMk id="38" creationId="{7CE72DD4-45C3-DBA8-DE88-E994DB7055C2}"/>
          </ac:grpSpMkLst>
        </pc:grpChg>
        <pc:picChg chg="add del mod modCrop">
          <ac:chgData name="Rebecca Farley David" userId="c28f1fb9-54f5-4dca-b67e-67847b4df99b" providerId="ADAL" clId="{C96633EA-3751-4E3D-BD72-D4D00C128AA7}" dt="2022-06-10T18:00:12.923" v="6622" actId="478"/>
          <ac:picMkLst>
            <pc:docMk/>
            <pc:sldMk cId="1133109946" sldId="2328"/>
            <ac:picMk id="5" creationId="{E557CFC3-C987-D71B-6998-7A9F80802FCA}"/>
          </ac:picMkLst>
        </pc:picChg>
        <pc:picChg chg="add del mod">
          <ac:chgData name="Rebecca Farley David" userId="c28f1fb9-54f5-4dca-b67e-67847b4df99b" providerId="ADAL" clId="{C96633EA-3751-4E3D-BD72-D4D00C128AA7}" dt="2022-06-10T18:00:18.359" v="6623" actId="478"/>
          <ac:picMkLst>
            <pc:docMk/>
            <pc:sldMk cId="1133109946" sldId="2328"/>
            <ac:picMk id="7" creationId="{498D2FFE-CA90-8776-91B0-89C31F899CA9}"/>
          </ac:picMkLst>
        </pc:picChg>
        <pc:picChg chg="add del mod">
          <ac:chgData name="Rebecca Farley David" userId="c28f1fb9-54f5-4dca-b67e-67847b4df99b" providerId="ADAL" clId="{C96633EA-3751-4E3D-BD72-D4D00C128AA7}" dt="2022-06-10T14:42:21.574" v="308" actId="478"/>
          <ac:picMkLst>
            <pc:docMk/>
            <pc:sldMk cId="1133109946" sldId="2328"/>
            <ac:picMk id="10" creationId="{7714019D-9238-C9E5-301E-E7E6F2386F74}"/>
          </ac:picMkLst>
        </pc:picChg>
        <pc:picChg chg="add del mod">
          <ac:chgData name="Rebecca Farley David" userId="c28f1fb9-54f5-4dca-b67e-67847b4df99b" providerId="ADAL" clId="{C96633EA-3751-4E3D-BD72-D4D00C128AA7}" dt="2022-06-10T14:42:23.814" v="309" actId="478"/>
          <ac:picMkLst>
            <pc:docMk/>
            <pc:sldMk cId="1133109946" sldId="2328"/>
            <ac:picMk id="11" creationId="{F3CEBBAB-A733-62EF-46B4-1EFEFD4F7D0C}"/>
          </ac:picMkLst>
        </pc:picChg>
        <pc:picChg chg="add mod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13" creationId="{302A7A55-C8A4-A5BF-F669-C0D09F5AEE6B}"/>
          </ac:picMkLst>
        </pc:picChg>
        <pc:picChg chg="add mod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14" creationId="{AEFB9AC1-0B6A-1A95-906D-96A6A23B05A8}"/>
          </ac:picMkLst>
        </pc:picChg>
        <pc:picChg chg="add mod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15" creationId="{C1B876B7-6D25-7C53-B21B-02B051AAAB52}"/>
          </ac:picMkLst>
        </pc:picChg>
        <pc:picChg chg="add mod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16" creationId="{BC13BFBE-2136-1963-12EC-43836B423A5C}"/>
          </ac:picMkLst>
        </pc:picChg>
        <pc:picChg chg="add mod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17" creationId="{8EABD036-52B1-A1D8-2554-AF664F519EF7}"/>
          </ac:picMkLst>
        </pc:picChg>
        <pc:picChg chg="add mod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18" creationId="{5F2BAA66-BEC6-755E-9D0E-8A0117AB0EF1}"/>
          </ac:picMkLst>
        </pc:picChg>
        <pc:picChg chg="add del mod">
          <ac:chgData name="Rebecca Farley David" userId="c28f1fb9-54f5-4dca-b67e-67847b4df99b" providerId="ADAL" clId="{C96633EA-3751-4E3D-BD72-D4D00C128AA7}" dt="2022-06-10T14:46:27.941" v="341" actId="478"/>
          <ac:picMkLst>
            <pc:docMk/>
            <pc:sldMk cId="1133109946" sldId="2328"/>
            <ac:picMk id="19" creationId="{6C3E54B1-7893-D738-8ECD-499F5744676D}"/>
          </ac:picMkLst>
        </pc:picChg>
        <pc:picChg chg="add mod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20" creationId="{782A2CBF-2CBE-1D13-884A-0EC133F38C75}"/>
          </ac:picMkLst>
        </pc:picChg>
        <pc:picChg chg="add mod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21" creationId="{5EB01EE3-C67C-5FFA-3ED9-A630FD525BB9}"/>
          </ac:picMkLst>
        </pc:picChg>
        <pc:picChg chg="add mod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22" creationId="{0AC335C6-0C20-574B-C79D-CD234ED0811F}"/>
          </ac:picMkLst>
        </pc:picChg>
        <pc:picChg chg="add mod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23" creationId="{1BFE0990-2A6A-E2B0-F5D8-FEF062C6B3D6}"/>
          </ac:picMkLst>
        </pc:picChg>
        <pc:picChg chg="add mod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24" creationId="{151A99E1-1FF9-1055-89CF-F91227EBC5F5}"/>
          </ac:picMkLst>
        </pc:picChg>
        <pc:picChg chg="add mod topLvl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25" creationId="{0D9905CA-C64D-F92A-C33D-FEDC529BC40F}"/>
          </ac:picMkLst>
        </pc:picChg>
        <pc:picChg chg="add mod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27" creationId="{D09750B7-5569-0B2D-AA2A-9DD4099FCD61}"/>
          </ac:picMkLst>
        </pc:picChg>
        <pc:picChg chg="mod ord topLvl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31" creationId="{ED349F34-9CA6-A1A0-AAC1-CED5A2A2571E}"/>
          </ac:picMkLst>
        </pc:picChg>
        <pc:picChg chg="mod topLvl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32" creationId="{743A6440-5C69-EA04-D2AF-CC758F59E80E}"/>
          </ac:picMkLst>
        </pc:picChg>
        <pc:picChg chg="mod topLvl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33" creationId="{020A0669-AFBE-A3F5-0949-6348585AE3A0}"/>
          </ac:picMkLst>
        </pc:picChg>
        <pc:picChg chg="add mod ord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36" creationId="{D423C2B4-ADC6-C3CA-9F35-B4DFB2DA92DB}"/>
          </ac:picMkLst>
        </pc:picChg>
        <pc:picChg chg="add mod ord">
          <ac:chgData name="Rebecca Farley David" userId="c28f1fb9-54f5-4dca-b67e-67847b4df99b" providerId="ADAL" clId="{C96633EA-3751-4E3D-BD72-D4D00C128AA7}" dt="2022-06-10T18:07:15.846" v="6694" actId="164"/>
          <ac:picMkLst>
            <pc:docMk/>
            <pc:sldMk cId="1133109946" sldId="2328"/>
            <ac:picMk id="37" creationId="{731A45A2-8786-C194-9F35-5083A4B48543}"/>
          </ac:picMkLst>
        </pc:picChg>
      </pc:sldChg>
      <pc:sldChg chg="addSp delSp modSp new mod">
        <pc:chgData name="Rebecca Farley David" userId="c28f1fb9-54f5-4dca-b67e-67847b4df99b" providerId="ADAL" clId="{C96633EA-3751-4E3D-BD72-D4D00C128AA7}" dt="2022-06-13T14:15:05.861" v="8520" actId="15"/>
        <pc:sldMkLst>
          <pc:docMk/>
          <pc:sldMk cId="3278138768" sldId="2329"/>
        </pc:sldMkLst>
        <pc:spChg chg="mod">
          <ac:chgData name="Rebecca Farley David" userId="c28f1fb9-54f5-4dca-b67e-67847b4df99b" providerId="ADAL" clId="{C96633EA-3751-4E3D-BD72-D4D00C128AA7}" dt="2022-06-10T14:57:21.217" v="564" actId="20577"/>
          <ac:spMkLst>
            <pc:docMk/>
            <pc:sldMk cId="3278138768" sldId="2329"/>
            <ac:spMk id="2" creationId="{E4EFE9FD-D0FC-CAD5-19B3-71D009D41688}"/>
          </ac:spMkLst>
        </pc:spChg>
        <pc:spChg chg="mod">
          <ac:chgData name="Rebecca Farley David" userId="c28f1fb9-54f5-4dca-b67e-67847b4df99b" providerId="ADAL" clId="{C96633EA-3751-4E3D-BD72-D4D00C128AA7}" dt="2022-06-13T14:15:05.861" v="8520" actId="15"/>
          <ac:spMkLst>
            <pc:docMk/>
            <pc:sldMk cId="3278138768" sldId="2329"/>
            <ac:spMk id="3" creationId="{A1EBD51E-B1E2-BE1A-C774-46A46EB5A7B2}"/>
          </ac:spMkLst>
        </pc:spChg>
        <pc:spChg chg="add mod">
          <ac:chgData name="Rebecca Farley David" userId="c28f1fb9-54f5-4dca-b67e-67847b4df99b" providerId="ADAL" clId="{C96633EA-3751-4E3D-BD72-D4D00C128AA7}" dt="2022-06-10T18:24:30.356" v="7877" actId="1036"/>
          <ac:spMkLst>
            <pc:docMk/>
            <pc:sldMk cId="3278138768" sldId="2329"/>
            <ac:spMk id="4" creationId="{295A7AFD-8262-EB12-1E89-F51A629227C8}"/>
          </ac:spMkLst>
        </pc:spChg>
        <pc:spChg chg="add del">
          <ac:chgData name="Rebecca Farley David" userId="c28f1fb9-54f5-4dca-b67e-67847b4df99b" providerId="ADAL" clId="{C96633EA-3751-4E3D-BD72-D4D00C128AA7}" dt="2022-06-10T15:29:44.427" v="1208" actId="478"/>
          <ac:spMkLst>
            <pc:docMk/>
            <pc:sldMk cId="3278138768" sldId="2329"/>
            <ac:spMk id="5" creationId="{CF44F1DF-FE28-FFAC-7B7D-C95385BCC3C7}"/>
          </ac:spMkLst>
        </pc:spChg>
        <pc:spChg chg="add del">
          <ac:chgData name="Rebecca Farley David" userId="c28f1fb9-54f5-4dca-b67e-67847b4df99b" providerId="ADAL" clId="{C96633EA-3751-4E3D-BD72-D4D00C128AA7}" dt="2022-06-10T15:29:55.654" v="1210" actId="478"/>
          <ac:spMkLst>
            <pc:docMk/>
            <pc:sldMk cId="3278138768" sldId="2329"/>
            <ac:spMk id="6" creationId="{B226CB5E-A20F-100D-DAA7-32224D008A00}"/>
          </ac:spMkLst>
        </pc:spChg>
        <pc:spChg chg="add mod ord">
          <ac:chgData name="Rebecca Farley David" userId="c28f1fb9-54f5-4dca-b67e-67847b4df99b" providerId="ADAL" clId="{C96633EA-3751-4E3D-BD72-D4D00C128AA7}" dt="2022-06-10T15:33:32.009" v="1277" actId="1037"/>
          <ac:spMkLst>
            <pc:docMk/>
            <pc:sldMk cId="3278138768" sldId="2329"/>
            <ac:spMk id="7" creationId="{5C5C33CD-3A0E-AA0B-A53C-E09624467C1C}"/>
          </ac:spMkLst>
        </pc:spChg>
      </pc:sldChg>
      <pc:sldChg chg="del">
        <pc:chgData name="Rebecca Farley David" userId="c28f1fb9-54f5-4dca-b67e-67847b4df99b" providerId="ADAL" clId="{C96633EA-3751-4E3D-BD72-D4D00C128AA7}" dt="2022-06-10T13:17:39.018" v="0" actId="47"/>
        <pc:sldMkLst>
          <pc:docMk/>
          <pc:sldMk cId="3445648485" sldId="2329"/>
        </pc:sldMkLst>
      </pc:sldChg>
      <pc:sldChg chg="addSp modSp new del mod modShow">
        <pc:chgData name="Rebecca Farley David" userId="c28f1fb9-54f5-4dca-b67e-67847b4df99b" providerId="ADAL" clId="{C96633EA-3751-4E3D-BD72-D4D00C128AA7}" dt="2022-06-13T14:26:07.340" v="8521" actId="47"/>
        <pc:sldMkLst>
          <pc:docMk/>
          <pc:sldMk cId="1262149220" sldId="2330"/>
        </pc:sldMkLst>
        <pc:spChg chg="mod">
          <ac:chgData name="Rebecca Farley David" userId="c28f1fb9-54f5-4dca-b67e-67847b4df99b" providerId="ADAL" clId="{C96633EA-3751-4E3D-BD72-D4D00C128AA7}" dt="2022-06-10T15:37:45.933" v="1310" actId="313"/>
          <ac:spMkLst>
            <pc:docMk/>
            <pc:sldMk cId="1262149220" sldId="2330"/>
            <ac:spMk id="2" creationId="{4794DA64-539A-9D6A-858C-3EE024718F25}"/>
          </ac:spMkLst>
        </pc:spChg>
        <pc:spChg chg="mod">
          <ac:chgData name="Rebecca Farley David" userId="c28f1fb9-54f5-4dca-b67e-67847b4df99b" providerId="ADAL" clId="{C96633EA-3751-4E3D-BD72-D4D00C128AA7}" dt="2022-06-10T18:36:13.953" v="7983" actId="20577"/>
          <ac:spMkLst>
            <pc:docMk/>
            <pc:sldMk cId="1262149220" sldId="2330"/>
            <ac:spMk id="3" creationId="{06CDE33F-32C2-822D-F33D-0F38A81CFFEB}"/>
          </ac:spMkLst>
        </pc:spChg>
        <pc:picChg chg="add mod modCrop">
          <ac:chgData name="Rebecca Farley David" userId="c28f1fb9-54f5-4dca-b67e-67847b4df99b" providerId="ADAL" clId="{C96633EA-3751-4E3D-BD72-D4D00C128AA7}" dt="2022-06-10T18:25:21.566" v="7881" actId="14100"/>
          <ac:picMkLst>
            <pc:docMk/>
            <pc:sldMk cId="1262149220" sldId="2330"/>
            <ac:picMk id="5" creationId="{9C2357D0-F24A-C60F-2AAC-92641B39D959}"/>
          </ac:picMkLst>
        </pc:picChg>
      </pc:sldChg>
      <pc:sldChg chg="del">
        <pc:chgData name="Rebecca Farley David" userId="c28f1fb9-54f5-4dca-b67e-67847b4df99b" providerId="ADAL" clId="{C96633EA-3751-4E3D-BD72-D4D00C128AA7}" dt="2022-06-10T13:17:39.018" v="0" actId="47"/>
        <pc:sldMkLst>
          <pc:docMk/>
          <pc:sldMk cId="1270797549" sldId="2330"/>
        </pc:sldMkLst>
      </pc:sldChg>
      <pc:sldChg chg="modSp new mod">
        <pc:chgData name="Rebecca Farley David" userId="c28f1fb9-54f5-4dca-b67e-67847b4df99b" providerId="ADAL" clId="{C96633EA-3751-4E3D-BD72-D4D00C128AA7}" dt="2022-06-10T17:16:28.060" v="5387" actId="6549"/>
        <pc:sldMkLst>
          <pc:docMk/>
          <pc:sldMk cId="907592268" sldId="2331"/>
        </pc:sldMkLst>
        <pc:spChg chg="mod">
          <ac:chgData name="Rebecca Farley David" userId="c28f1fb9-54f5-4dca-b67e-67847b4df99b" providerId="ADAL" clId="{C96633EA-3751-4E3D-BD72-D4D00C128AA7}" dt="2022-06-10T16:49:35.453" v="4920" actId="20577"/>
          <ac:spMkLst>
            <pc:docMk/>
            <pc:sldMk cId="907592268" sldId="2331"/>
            <ac:spMk id="2" creationId="{12DB9570-68A3-78F4-AD97-366B26FFB6F5}"/>
          </ac:spMkLst>
        </pc:spChg>
        <pc:spChg chg="mod">
          <ac:chgData name="Rebecca Farley David" userId="c28f1fb9-54f5-4dca-b67e-67847b4df99b" providerId="ADAL" clId="{C96633EA-3751-4E3D-BD72-D4D00C128AA7}" dt="2022-06-10T17:16:28.060" v="5387" actId="6549"/>
          <ac:spMkLst>
            <pc:docMk/>
            <pc:sldMk cId="907592268" sldId="2331"/>
            <ac:spMk id="3" creationId="{6932D66A-35A4-38F5-1404-DDA44BE176F6}"/>
          </ac:spMkLst>
        </pc:spChg>
      </pc:sldChg>
      <pc:sldChg chg="del">
        <pc:chgData name="Rebecca Farley David" userId="c28f1fb9-54f5-4dca-b67e-67847b4df99b" providerId="ADAL" clId="{C96633EA-3751-4E3D-BD72-D4D00C128AA7}" dt="2022-06-10T13:17:39.018" v="0" actId="47"/>
        <pc:sldMkLst>
          <pc:docMk/>
          <pc:sldMk cId="1225737283" sldId="2331"/>
        </pc:sldMkLst>
      </pc:sldChg>
      <pc:sldChg chg="del">
        <pc:chgData name="Rebecca Farley David" userId="c28f1fb9-54f5-4dca-b67e-67847b4df99b" providerId="ADAL" clId="{C96633EA-3751-4E3D-BD72-D4D00C128AA7}" dt="2022-06-10T13:17:39.018" v="0" actId="47"/>
        <pc:sldMkLst>
          <pc:docMk/>
          <pc:sldMk cId="1862568776" sldId="2332"/>
        </pc:sldMkLst>
      </pc:sldChg>
      <pc:sldChg chg="modSp new mod">
        <pc:chgData name="Rebecca Farley David" userId="c28f1fb9-54f5-4dca-b67e-67847b4df99b" providerId="ADAL" clId="{C96633EA-3751-4E3D-BD72-D4D00C128AA7}" dt="2022-06-10T18:25:48.806" v="7918" actId="20577"/>
        <pc:sldMkLst>
          <pc:docMk/>
          <pc:sldMk cId="3142406281" sldId="2332"/>
        </pc:sldMkLst>
        <pc:spChg chg="mod">
          <ac:chgData name="Rebecca Farley David" userId="c28f1fb9-54f5-4dca-b67e-67847b4df99b" providerId="ADAL" clId="{C96633EA-3751-4E3D-BD72-D4D00C128AA7}" dt="2022-06-10T18:25:48.806" v="7918" actId="20577"/>
          <ac:spMkLst>
            <pc:docMk/>
            <pc:sldMk cId="3142406281" sldId="2332"/>
            <ac:spMk id="2" creationId="{B6D1D636-8523-D34C-6233-8A3ACBB70970}"/>
          </ac:spMkLst>
        </pc:spChg>
        <pc:spChg chg="mod">
          <ac:chgData name="Rebecca Farley David" userId="c28f1fb9-54f5-4dca-b67e-67847b4df99b" providerId="ADAL" clId="{C96633EA-3751-4E3D-BD72-D4D00C128AA7}" dt="2022-06-10T16:16:26.651" v="3962" actId="207"/>
          <ac:spMkLst>
            <pc:docMk/>
            <pc:sldMk cId="3142406281" sldId="2332"/>
            <ac:spMk id="3" creationId="{3270B9DD-4414-D032-87B8-D87DA3D0DDD8}"/>
          </ac:spMkLst>
        </pc:spChg>
      </pc:sldChg>
      <pc:sldChg chg="del">
        <pc:chgData name="Rebecca Farley David" userId="c28f1fb9-54f5-4dca-b67e-67847b4df99b" providerId="ADAL" clId="{C96633EA-3751-4E3D-BD72-D4D00C128AA7}" dt="2022-06-10T13:17:39.018" v="0" actId="47"/>
        <pc:sldMkLst>
          <pc:docMk/>
          <pc:sldMk cId="2669460065" sldId="2333"/>
        </pc:sldMkLst>
      </pc:sldChg>
      <pc:sldChg chg="addSp modSp new mod">
        <pc:chgData name="Rebecca Farley David" userId="c28f1fb9-54f5-4dca-b67e-67847b4df99b" providerId="ADAL" clId="{C96633EA-3751-4E3D-BD72-D4D00C128AA7}" dt="2022-06-10T18:27:06.491" v="7933" actId="20577"/>
        <pc:sldMkLst>
          <pc:docMk/>
          <pc:sldMk cId="4122483530" sldId="2333"/>
        </pc:sldMkLst>
        <pc:spChg chg="mod">
          <ac:chgData name="Rebecca Farley David" userId="c28f1fb9-54f5-4dca-b67e-67847b4df99b" providerId="ADAL" clId="{C96633EA-3751-4E3D-BD72-D4D00C128AA7}" dt="2022-06-10T18:27:06.491" v="7933" actId="20577"/>
          <ac:spMkLst>
            <pc:docMk/>
            <pc:sldMk cId="4122483530" sldId="2333"/>
            <ac:spMk id="2" creationId="{5505C4D2-F64C-67A6-D40B-E0C0F6820CB2}"/>
          </ac:spMkLst>
        </pc:spChg>
        <pc:spChg chg="mod">
          <ac:chgData name="Rebecca Farley David" userId="c28f1fb9-54f5-4dca-b67e-67847b4df99b" providerId="ADAL" clId="{C96633EA-3751-4E3D-BD72-D4D00C128AA7}" dt="2022-06-10T15:57:33.638" v="2974" actId="20577"/>
          <ac:spMkLst>
            <pc:docMk/>
            <pc:sldMk cId="4122483530" sldId="2333"/>
            <ac:spMk id="3" creationId="{E25825BF-C185-F0CD-898A-09336756D757}"/>
          </ac:spMkLst>
        </pc:spChg>
        <pc:spChg chg="add mod">
          <ac:chgData name="Rebecca Farley David" userId="c28f1fb9-54f5-4dca-b67e-67847b4df99b" providerId="ADAL" clId="{C96633EA-3751-4E3D-BD72-D4D00C128AA7}" dt="2022-06-10T16:00:34.299" v="3210" actId="20577"/>
          <ac:spMkLst>
            <pc:docMk/>
            <pc:sldMk cId="4122483530" sldId="2333"/>
            <ac:spMk id="4" creationId="{EA786577-A72A-0BBB-96A3-453D0887C9C1}"/>
          </ac:spMkLst>
        </pc:spChg>
      </pc:sldChg>
      <pc:sldChg chg="modSp new mod">
        <pc:chgData name="Rebecca Farley David" userId="c28f1fb9-54f5-4dca-b67e-67847b4df99b" providerId="ADAL" clId="{C96633EA-3751-4E3D-BD72-D4D00C128AA7}" dt="2022-06-10T18:28:18.858" v="7958" actId="20577"/>
        <pc:sldMkLst>
          <pc:docMk/>
          <pc:sldMk cId="3957818827" sldId="2334"/>
        </pc:sldMkLst>
        <pc:spChg chg="mod">
          <ac:chgData name="Rebecca Farley David" userId="c28f1fb9-54f5-4dca-b67e-67847b4df99b" providerId="ADAL" clId="{C96633EA-3751-4E3D-BD72-D4D00C128AA7}" dt="2022-06-10T16:05:39.043" v="3789" actId="20577"/>
          <ac:spMkLst>
            <pc:docMk/>
            <pc:sldMk cId="3957818827" sldId="2334"/>
            <ac:spMk id="2" creationId="{C546ED61-FA9D-F013-E8FC-33F36FCD7140}"/>
          </ac:spMkLst>
        </pc:spChg>
        <pc:spChg chg="mod">
          <ac:chgData name="Rebecca Farley David" userId="c28f1fb9-54f5-4dca-b67e-67847b4df99b" providerId="ADAL" clId="{C96633EA-3751-4E3D-BD72-D4D00C128AA7}" dt="2022-06-10T18:28:18.858" v="7958" actId="20577"/>
          <ac:spMkLst>
            <pc:docMk/>
            <pc:sldMk cId="3957818827" sldId="2334"/>
            <ac:spMk id="3" creationId="{B42F7542-7617-CFE5-1871-FD077605A280}"/>
          </ac:spMkLst>
        </pc:spChg>
      </pc:sldChg>
      <pc:sldChg chg="addSp delSp modSp new mod modShow">
        <pc:chgData name="Rebecca Farley David" userId="c28f1fb9-54f5-4dca-b67e-67847b4df99b" providerId="ADAL" clId="{C96633EA-3751-4E3D-BD72-D4D00C128AA7}" dt="2022-06-13T14:26:35.795" v="8523" actId="729"/>
        <pc:sldMkLst>
          <pc:docMk/>
          <pc:sldMk cId="1073428971" sldId="2335"/>
        </pc:sldMkLst>
        <pc:spChg chg="mod">
          <ac:chgData name="Rebecca Farley David" userId="c28f1fb9-54f5-4dca-b67e-67847b4df99b" providerId="ADAL" clId="{C96633EA-3751-4E3D-BD72-D4D00C128AA7}" dt="2022-06-10T18:09:41.169" v="6724" actId="20577"/>
          <ac:spMkLst>
            <pc:docMk/>
            <pc:sldMk cId="1073428971" sldId="2335"/>
            <ac:spMk id="2" creationId="{7611B706-D4D3-F6DF-8C12-3F683A66C3CF}"/>
          </ac:spMkLst>
        </pc:spChg>
        <pc:spChg chg="del">
          <ac:chgData name="Rebecca Farley David" userId="c28f1fb9-54f5-4dca-b67e-67847b4df99b" providerId="ADAL" clId="{C96633EA-3751-4E3D-BD72-D4D00C128AA7}" dt="2022-06-10T17:17:35.147" v="5412" actId="3680"/>
          <ac:spMkLst>
            <pc:docMk/>
            <pc:sldMk cId="1073428971" sldId="2335"/>
            <ac:spMk id="3" creationId="{EE06CECB-D7B9-7439-C440-6D8D7B5CD537}"/>
          </ac:spMkLst>
        </pc:spChg>
        <pc:graphicFrameChg chg="add mod ord modGraphic">
          <ac:chgData name="Rebecca Farley David" userId="c28f1fb9-54f5-4dca-b67e-67847b4df99b" providerId="ADAL" clId="{C96633EA-3751-4E3D-BD72-D4D00C128AA7}" dt="2022-06-10T17:22:02.708" v="6476" actId="20577"/>
          <ac:graphicFrameMkLst>
            <pc:docMk/>
            <pc:sldMk cId="1073428971" sldId="2335"/>
            <ac:graphicFrameMk id="4" creationId="{3779EDD5-98FE-2D0F-6E69-3665C5152A71}"/>
          </ac:graphicFrameMkLst>
        </pc:graphicFrameChg>
        <pc:graphicFrameChg chg="add mod modGraphic">
          <ac:chgData name="Rebecca Farley David" userId="c28f1fb9-54f5-4dca-b67e-67847b4df99b" providerId="ADAL" clId="{C96633EA-3751-4E3D-BD72-D4D00C128AA7}" dt="2022-06-10T18:35:30.254" v="7959" actId="20577"/>
          <ac:graphicFrameMkLst>
            <pc:docMk/>
            <pc:sldMk cId="1073428971" sldId="2335"/>
            <ac:graphicFrameMk id="5" creationId="{06DE12ED-B183-318B-45A0-66F6DD015ACE}"/>
          </ac:graphicFrameMkLst>
        </pc:graphicFrameChg>
      </pc:sldChg>
      <pc:sldChg chg="del">
        <pc:chgData name="Rebecca Farley David" userId="c28f1fb9-54f5-4dca-b67e-67847b4df99b" providerId="ADAL" clId="{C96633EA-3751-4E3D-BD72-D4D00C128AA7}" dt="2022-06-10T13:17:39.018" v="0" actId="47"/>
        <pc:sldMkLst>
          <pc:docMk/>
          <pc:sldMk cId="1211022633" sldId="2335"/>
        </pc:sldMkLst>
      </pc:sldChg>
      <pc:sldChg chg="del">
        <pc:chgData name="Rebecca Farley David" userId="c28f1fb9-54f5-4dca-b67e-67847b4df99b" providerId="ADAL" clId="{C96633EA-3751-4E3D-BD72-D4D00C128AA7}" dt="2022-06-10T13:17:39.018" v="0" actId="47"/>
        <pc:sldMkLst>
          <pc:docMk/>
          <pc:sldMk cId="1073098642" sldId="2336"/>
        </pc:sldMkLst>
      </pc:sldChg>
      <pc:sldChg chg="addSp delSp modSp new mod">
        <pc:chgData name="Rebecca Farley David" userId="c28f1fb9-54f5-4dca-b67e-67847b4df99b" providerId="ADAL" clId="{C96633EA-3751-4E3D-BD72-D4D00C128AA7}" dt="2022-06-10T18:18:17.725" v="7536" actId="20577"/>
        <pc:sldMkLst>
          <pc:docMk/>
          <pc:sldMk cId="2043039513" sldId="2336"/>
        </pc:sldMkLst>
        <pc:spChg chg="mod">
          <ac:chgData name="Rebecca Farley David" userId="c28f1fb9-54f5-4dca-b67e-67847b4df99b" providerId="ADAL" clId="{C96633EA-3751-4E3D-BD72-D4D00C128AA7}" dt="2022-06-10T18:12:05.040" v="7020" actId="122"/>
          <ac:spMkLst>
            <pc:docMk/>
            <pc:sldMk cId="2043039513" sldId="2336"/>
            <ac:spMk id="2" creationId="{1D2FBCF8-9B46-2B6D-5719-87FAF40DBDF3}"/>
          </ac:spMkLst>
        </pc:spChg>
        <pc:spChg chg="mod">
          <ac:chgData name="Rebecca Farley David" userId="c28f1fb9-54f5-4dca-b67e-67847b4df99b" providerId="ADAL" clId="{C96633EA-3751-4E3D-BD72-D4D00C128AA7}" dt="2022-06-10T18:14:52.273" v="7079" actId="21"/>
          <ac:spMkLst>
            <pc:docMk/>
            <pc:sldMk cId="2043039513" sldId="2336"/>
            <ac:spMk id="3" creationId="{E766AB15-8318-C487-8A1B-120B83D1CCCA}"/>
          </ac:spMkLst>
        </pc:spChg>
        <pc:spChg chg="add del mod">
          <ac:chgData name="Rebecca Farley David" userId="c28f1fb9-54f5-4dca-b67e-67847b4df99b" providerId="ADAL" clId="{C96633EA-3751-4E3D-BD72-D4D00C128AA7}" dt="2022-06-10T18:17:21.784" v="7434" actId="1076"/>
          <ac:spMkLst>
            <pc:docMk/>
            <pc:sldMk cId="2043039513" sldId="2336"/>
            <ac:spMk id="5" creationId="{DFD6C983-5B63-C966-380E-F3689B469CD6}"/>
          </ac:spMkLst>
        </pc:spChg>
        <pc:spChg chg="add mod">
          <ac:chgData name="Rebecca Farley David" userId="c28f1fb9-54f5-4dca-b67e-67847b4df99b" providerId="ADAL" clId="{C96633EA-3751-4E3D-BD72-D4D00C128AA7}" dt="2022-06-10T18:18:17.725" v="7536" actId="20577"/>
          <ac:spMkLst>
            <pc:docMk/>
            <pc:sldMk cId="2043039513" sldId="2336"/>
            <ac:spMk id="6" creationId="{01EC3947-6B37-3319-187E-8B936BBEB5FB}"/>
          </ac:spMkLst>
        </pc:spChg>
      </pc:sldChg>
      <pc:sldChg chg="addSp delSp modSp new del mod">
        <pc:chgData name="Rebecca Farley David" userId="c28f1fb9-54f5-4dca-b67e-67847b4df99b" providerId="ADAL" clId="{C96633EA-3751-4E3D-BD72-D4D00C128AA7}" dt="2022-06-10T18:08:08.474" v="6715" actId="47"/>
        <pc:sldMkLst>
          <pc:docMk/>
          <pc:sldMk cId="4143373638" sldId="2336"/>
        </pc:sldMkLst>
        <pc:spChg chg="mod">
          <ac:chgData name="Rebecca Farley David" userId="c28f1fb9-54f5-4dca-b67e-67847b4df99b" providerId="ADAL" clId="{C96633EA-3751-4E3D-BD72-D4D00C128AA7}" dt="2022-06-10T17:54:32.962" v="6591" actId="1076"/>
          <ac:spMkLst>
            <pc:docMk/>
            <pc:sldMk cId="4143373638" sldId="2336"/>
            <ac:spMk id="2" creationId="{1721C014-2CC0-AEA0-900C-425C6B482727}"/>
          </ac:spMkLst>
        </pc:spChg>
        <pc:spChg chg="del">
          <ac:chgData name="Rebecca Farley David" userId="c28f1fb9-54f5-4dca-b67e-67847b4df99b" providerId="ADAL" clId="{C96633EA-3751-4E3D-BD72-D4D00C128AA7}" dt="2022-06-10T17:53:12.091" v="6537" actId="478"/>
          <ac:spMkLst>
            <pc:docMk/>
            <pc:sldMk cId="4143373638" sldId="2336"/>
            <ac:spMk id="3" creationId="{AC85B06E-6B83-4B9A-63A2-D02EF439EF73}"/>
          </ac:spMkLst>
        </pc:spChg>
        <pc:spChg chg="add mod topLvl">
          <ac:chgData name="Rebecca Farley David" userId="c28f1fb9-54f5-4dca-b67e-67847b4df99b" providerId="ADAL" clId="{C96633EA-3751-4E3D-BD72-D4D00C128AA7}" dt="2022-06-10T17:55:10.653" v="6597" actId="164"/>
          <ac:spMkLst>
            <pc:docMk/>
            <pc:sldMk cId="4143373638" sldId="2336"/>
            <ac:spMk id="6" creationId="{50937049-FF2F-0A57-7F32-EBBD0B066AE4}"/>
          </ac:spMkLst>
        </pc:spChg>
        <pc:grpChg chg="add del mod">
          <ac:chgData name="Rebecca Farley David" userId="c28f1fb9-54f5-4dca-b67e-67847b4df99b" providerId="ADAL" clId="{C96633EA-3751-4E3D-BD72-D4D00C128AA7}" dt="2022-06-10T17:54:50.780" v="6594" actId="165"/>
          <ac:grpSpMkLst>
            <pc:docMk/>
            <pc:sldMk cId="4143373638" sldId="2336"/>
            <ac:grpSpMk id="7" creationId="{A16C8275-9E5E-9192-B2A1-2F8D48B3A2A6}"/>
          </ac:grpSpMkLst>
        </pc:grpChg>
        <pc:grpChg chg="add del mod">
          <ac:chgData name="Rebecca Farley David" userId="c28f1fb9-54f5-4dca-b67e-67847b4df99b" providerId="ADAL" clId="{C96633EA-3751-4E3D-BD72-D4D00C128AA7}" dt="2022-06-10T17:57:47.862" v="6603" actId="478"/>
          <ac:grpSpMkLst>
            <pc:docMk/>
            <pc:sldMk cId="4143373638" sldId="2336"/>
            <ac:grpSpMk id="8" creationId="{21A1DA80-9E17-4578-DCE6-DFE3E3B55F70}"/>
          </ac:grpSpMkLst>
        </pc:grpChg>
        <pc:grpChg chg="add mod">
          <ac:chgData name="Rebecca Farley David" userId="c28f1fb9-54f5-4dca-b67e-67847b4df99b" providerId="ADAL" clId="{C96633EA-3751-4E3D-BD72-D4D00C128AA7}" dt="2022-06-10T17:59:03.650" v="6616" actId="164"/>
          <ac:grpSpMkLst>
            <pc:docMk/>
            <pc:sldMk cId="4143373638" sldId="2336"/>
            <ac:grpSpMk id="15" creationId="{C3716098-AEFB-9C15-AF2C-DDC890BC0017}"/>
          </ac:grpSpMkLst>
        </pc:grpChg>
        <pc:picChg chg="add mod topLvl modCrop">
          <ac:chgData name="Rebecca Farley David" userId="c28f1fb9-54f5-4dca-b67e-67847b4df99b" providerId="ADAL" clId="{C96633EA-3751-4E3D-BD72-D4D00C128AA7}" dt="2022-06-10T17:55:10.653" v="6597" actId="164"/>
          <ac:picMkLst>
            <pc:docMk/>
            <pc:sldMk cId="4143373638" sldId="2336"/>
            <ac:picMk id="5" creationId="{33325848-E776-612D-5B1E-61F8B99BB024}"/>
          </ac:picMkLst>
        </pc:picChg>
        <pc:picChg chg="add mod">
          <ac:chgData name="Rebecca Farley David" userId="c28f1fb9-54f5-4dca-b67e-67847b4df99b" providerId="ADAL" clId="{C96633EA-3751-4E3D-BD72-D4D00C128AA7}" dt="2022-06-10T17:59:03.650" v="6616" actId="164"/>
          <ac:picMkLst>
            <pc:docMk/>
            <pc:sldMk cId="4143373638" sldId="2336"/>
            <ac:picMk id="10" creationId="{4C7B4B62-5CE3-8927-B58F-AC335A0BA1E4}"/>
          </ac:picMkLst>
        </pc:picChg>
        <pc:picChg chg="add mod ord modCrop">
          <ac:chgData name="Rebecca Farley David" userId="c28f1fb9-54f5-4dca-b67e-67847b4df99b" providerId="ADAL" clId="{C96633EA-3751-4E3D-BD72-D4D00C128AA7}" dt="2022-06-10T17:59:03.650" v="6616" actId="164"/>
          <ac:picMkLst>
            <pc:docMk/>
            <pc:sldMk cId="4143373638" sldId="2336"/>
            <ac:picMk id="12" creationId="{C249478A-A4D4-6FE6-9A01-F516875FBAC9}"/>
          </ac:picMkLst>
        </pc:picChg>
        <pc:picChg chg="add mod">
          <ac:chgData name="Rebecca Farley David" userId="c28f1fb9-54f5-4dca-b67e-67847b4df99b" providerId="ADAL" clId="{C96633EA-3751-4E3D-BD72-D4D00C128AA7}" dt="2022-06-10T17:59:03.650" v="6616" actId="164"/>
          <ac:picMkLst>
            <pc:docMk/>
            <pc:sldMk cId="4143373638" sldId="2336"/>
            <ac:picMk id="14" creationId="{C3EBC5A2-4052-4810-956E-BD8CD04641AE}"/>
          </ac:picMkLst>
        </pc:picChg>
      </pc:sldChg>
      <pc:sldChg chg="del">
        <pc:chgData name="Rebecca Farley David" userId="c28f1fb9-54f5-4dca-b67e-67847b4df99b" providerId="ADAL" clId="{C96633EA-3751-4E3D-BD72-D4D00C128AA7}" dt="2022-06-10T13:17:39.018" v="0" actId="47"/>
        <pc:sldMkLst>
          <pc:docMk/>
          <pc:sldMk cId="3465692933" sldId="2337"/>
        </pc:sldMkLst>
      </pc:sldChg>
      <pc:sldChg chg="addSp delSp modSp new del mod">
        <pc:chgData name="Rebecca Farley David" userId="c28f1fb9-54f5-4dca-b67e-67847b4df99b" providerId="ADAL" clId="{C96633EA-3751-4E3D-BD72-D4D00C128AA7}" dt="2022-06-10T17:59:56.998" v="6621" actId="47"/>
        <pc:sldMkLst>
          <pc:docMk/>
          <pc:sldMk cId="3495229500" sldId="2337"/>
        </pc:sldMkLst>
        <pc:spChg chg="add del">
          <ac:chgData name="Rebecca Farley David" userId="c28f1fb9-54f5-4dca-b67e-67847b4df99b" providerId="ADAL" clId="{C96633EA-3751-4E3D-BD72-D4D00C128AA7}" dt="2022-06-10T17:59:49.873" v="6617" actId="931"/>
          <ac:spMkLst>
            <pc:docMk/>
            <pc:sldMk cId="3495229500" sldId="2337"/>
            <ac:spMk id="3" creationId="{6470B40D-63EA-097B-774D-99C8F685FA71}"/>
          </ac:spMkLst>
        </pc:spChg>
        <pc:spChg chg="add mod">
          <ac:chgData name="Rebecca Farley David" userId="c28f1fb9-54f5-4dca-b67e-67847b4df99b" providerId="ADAL" clId="{C96633EA-3751-4E3D-BD72-D4D00C128AA7}" dt="2022-06-10T17:31:46.877" v="6523" actId="207"/>
          <ac:spMkLst>
            <pc:docMk/>
            <pc:sldMk cId="3495229500" sldId="2337"/>
            <ac:spMk id="4" creationId="{3074576D-AC36-5773-93FA-B5301F544711}"/>
          </ac:spMkLst>
        </pc:spChg>
        <pc:spChg chg="add mod">
          <ac:chgData name="Rebecca Farley David" userId="c28f1fb9-54f5-4dca-b67e-67847b4df99b" providerId="ADAL" clId="{C96633EA-3751-4E3D-BD72-D4D00C128AA7}" dt="2022-06-10T17:34:05.795" v="6531" actId="207"/>
          <ac:spMkLst>
            <pc:docMk/>
            <pc:sldMk cId="3495229500" sldId="2337"/>
            <ac:spMk id="5" creationId="{3600BE40-87CF-CB7A-66E2-58158C180261}"/>
          </ac:spMkLst>
        </pc:spChg>
        <pc:spChg chg="add mod">
          <ac:chgData name="Rebecca Farley David" userId="c28f1fb9-54f5-4dca-b67e-67847b4df99b" providerId="ADAL" clId="{C96633EA-3751-4E3D-BD72-D4D00C128AA7}" dt="2022-06-10T17:33:10.554" v="6530" actId="207"/>
          <ac:spMkLst>
            <pc:docMk/>
            <pc:sldMk cId="3495229500" sldId="2337"/>
            <ac:spMk id="6" creationId="{70316873-61EE-3F00-7762-829A8ED6EAB7}"/>
          </ac:spMkLst>
        </pc:spChg>
        <pc:spChg chg="add del mod">
          <ac:chgData name="Rebecca Farley David" userId="c28f1fb9-54f5-4dca-b67e-67847b4df99b" providerId="ADAL" clId="{C96633EA-3751-4E3D-BD72-D4D00C128AA7}" dt="2022-06-10T17:34:11.049" v="6533"/>
          <ac:spMkLst>
            <pc:docMk/>
            <pc:sldMk cId="3495229500" sldId="2337"/>
            <ac:spMk id="7" creationId="{86F6CEC8-8FAC-2CC3-19AF-533E590647EF}"/>
          </ac:spMkLst>
        </pc:spChg>
        <pc:spChg chg="add mod">
          <ac:chgData name="Rebecca Farley David" userId="c28f1fb9-54f5-4dca-b67e-67847b4df99b" providerId="ADAL" clId="{C96633EA-3751-4E3D-BD72-D4D00C128AA7}" dt="2022-06-10T17:53:03.806" v="6536" actId="207"/>
          <ac:spMkLst>
            <pc:docMk/>
            <pc:sldMk cId="3495229500" sldId="2337"/>
            <ac:spMk id="8" creationId="{A36B7598-49F2-D8C5-C4C1-5E65E00A0568}"/>
          </ac:spMkLst>
        </pc:spChg>
        <pc:picChg chg="add mod">
          <ac:chgData name="Rebecca Farley David" userId="c28f1fb9-54f5-4dca-b67e-67847b4df99b" providerId="ADAL" clId="{C96633EA-3751-4E3D-BD72-D4D00C128AA7}" dt="2022-06-10T17:59:55.260" v="6620" actId="1076"/>
          <ac:picMkLst>
            <pc:docMk/>
            <pc:sldMk cId="3495229500" sldId="2337"/>
            <ac:picMk id="10" creationId="{0ABD8073-3D45-E646-1318-5C83A0928047}"/>
          </ac:picMkLst>
        </pc:picChg>
      </pc:sldChg>
      <pc:sldChg chg="del">
        <pc:chgData name="Rebecca Farley David" userId="c28f1fb9-54f5-4dca-b67e-67847b4df99b" providerId="ADAL" clId="{C96633EA-3751-4E3D-BD72-D4D00C128AA7}" dt="2022-06-10T13:17:39.018" v="0" actId="47"/>
        <pc:sldMkLst>
          <pc:docMk/>
          <pc:sldMk cId="3492610863" sldId="2338"/>
        </pc:sldMkLst>
      </pc:sldChg>
      <pc:sldChg chg="del">
        <pc:chgData name="Rebecca Farley David" userId="c28f1fb9-54f5-4dca-b67e-67847b4df99b" providerId="ADAL" clId="{C96633EA-3751-4E3D-BD72-D4D00C128AA7}" dt="2022-06-10T13:17:39.018" v="0" actId="47"/>
        <pc:sldMkLst>
          <pc:docMk/>
          <pc:sldMk cId="1462929042" sldId="2339"/>
        </pc:sldMkLst>
      </pc:sldChg>
      <pc:sldMasterChg chg="delSldLayout">
        <pc:chgData name="Rebecca Farley David" userId="c28f1fb9-54f5-4dca-b67e-67847b4df99b" providerId="ADAL" clId="{C96633EA-3751-4E3D-BD72-D4D00C128AA7}" dt="2022-06-10T13:17:39.018" v="0" actId="47"/>
        <pc:sldMasterMkLst>
          <pc:docMk/>
          <pc:sldMasterMk cId="2771021462" sldId="2147483669"/>
        </pc:sldMasterMkLst>
        <pc:sldLayoutChg chg="del">
          <pc:chgData name="Rebecca Farley David" userId="c28f1fb9-54f5-4dca-b67e-67847b4df99b" providerId="ADAL" clId="{C96633EA-3751-4E3D-BD72-D4D00C128AA7}" dt="2022-06-10T13:17:39.018" v="0" actId="47"/>
          <pc:sldLayoutMkLst>
            <pc:docMk/>
            <pc:sldMasterMk cId="2771021462" sldId="2147483669"/>
            <pc:sldLayoutMk cId="2731811887" sldId="214748367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CCBHCs’ Growth, 2017-2022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20-42E5-B77F-225EE425AD43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Up to </a:t>
                    </a:r>
                    <a:fld id="{7C8CAF2C-67BC-4E72-904F-E0C949DB1664}" type="VALUE">
                      <a:rPr lang="en-US" smtClean="0"/>
                      <a:pPr/>
                      <a:t>[VALUE]</a:t>
                    </a:fld>
                    <a:r>
                      <a:rPr lang="en-US"/>
                      <a:t> possible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920-42E5-B77F-225EE425A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66</c:v>
                </c:pt>
                <c:pt idx="1">
                  <c:v>101</c:v>
                </c:pt>
                <c:pt idx="2">
                  <c:v>113</c:v>
                </c:pt>
                <c:pt idx="3">
                  <c:v>224</c:v>
                </c:pt>
                <c:pt idx="4">
                  <c:v>430</c:v>
                </c:pt>
                <c:pt idx="5">
                  <c:v>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0-42E5-B77F-225EE425AD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8820351"/>
        <c:axId val="538818271"/>
      </c:barChart>
      <c:catAx>
        <c:axId val="53882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818271"/>
        <c:crosses val="autoZero"/>
        <c:auto val="1"/>
        <c:lblAlgn val="ctr"/>
        <c:lblOffset val="100"/>
        <c:noMultiLvlLbl val="0"/>
      </c:catAx>
      <c:valAx>
        <c:axId val="53881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82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C6B1A-F0EB-4498-91ED-DE58266E9B21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4653F-46F8-4DE4-BC6E-4886607F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1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1750F-3EDC-4152-811C-165E0336D1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98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53 states and territories are involved in the CCBHC State Policy Collaborative with approximately 263 state level government officials.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53F-46F8-4DE4-BC6E-4886607FF0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9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4653F-46F8-4DE4-BC6E-4886607FF0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4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B91268-AB86-9148-9731-ABF651215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33838-55F5-1E4A-B5FD-9A4BE6FC20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752" y="3692938"/>
            <a:ext cx="11022496" cy="1655763"/>
          </a:xfrm>
        </p:spPr>
        <p:txBody>
          <a:bodyPr anchor="t" anchorCtr="0">
            <a:noAutofit/>
          </a:bodyPr>
          <a:lstStyle>
            <a:lvl1pPr algn="ctr">
              <a:defRPr sz="60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Slide Font Between </a:t>
            </a:r>
            <a:br>
              <a:rPr lang="en-US"/>
            </a:br>
            <a:r>
              <a:rPr lang="en-US"/>
              <a:t>40-65pt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2EF6-2C34-0345-AA20-6335C996C9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4752" y="5440778"/>
            <a:ext cx="11022496" cy="10520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Set subtitle font between 24-35pt. If titles cannot fit within these ranges, </a:t>
            </a:r>
            <a:br>
              <a:rPr lang="en-US"/>
            </a:br>
            <a:r>
              <a:rPr lang="en-US"/>
              <a:t>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28CAE-3A65-6A4A-842D-CE02EAE9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9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435658-2B81-3940-BC8A-142D00486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0F14D-D7C6-4744-9649-46967A36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874" y="365125"/>
            <a:ext cx="11062252" cy="1325563"/>
          </a:xfrm>
        </p:spPr>
        <p:txBody>
          <a:bodyPr>
            <a:noAutofit/>
          </a:bodyPr>
          <a:lstStyle>
            <a:lvl1pPr>
              <a:defRPr sz="45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1DA2-A021-7142-B956-10996DCC0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4874" y="1825626"/>
            <a:ext cx="11062252" cy="4014215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+mn-lt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8183-5489-2A49-9A6F-02B2ED2B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3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738252-D25F-464B-8188-40A5EDA9A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5D5A0F-7A41-234D-9DDA-A6A755F2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EAC10-D300-BD46-9679-F8E2272D6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06DB-83BD-6C47-B6A4-A94ACD60BC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9A26C-206B-6344-8299-4A5F98C258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403370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441F09-DB47-B048-A636-B1ABE6365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B6DBFBC-95BD-BE41-B158-FB873284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92B32-7DD0-6840-9D76-89EA11803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30410-7F4A-1944-82BA-5B23A02F598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032C3-928A-2E48-8545-6F8C5D5B08D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BD89F-CFE6-0140-B528-E416CD2A23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40DDA-050A-E441-9554-2DBE7591064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422481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41592C-9981-4841-904D-07EDED18F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A09872-845A-144A-B6E6-5BE32F03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E336E-6AA0-154E-B50C-A797F9843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</p:spTree>
    <p:extLst>
      <p:ext uri="{BB962C8B-B14F-4D97-AF65-F5344CB8AC3E}">
        <p14:creationId xmlns:p14="http://schemas.microsoft.com/office/powerpoint/2010/main" val="3734732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0BC382-B8B7-F548-B731-C20C8254C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CA1E7-3D9B-884F-98FA-9775E26D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39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4EBE40-104E-C344-9510-48039709E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3B9628-2A63-2043-9A11-CAEC1F37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1AE26-5A3C-5D4F-A744-CDFB9BEF3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C979-822C-924E-B3FB-A028760588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457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0275-0A6C-F145-BF29-DD225BCBFD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2197453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927D83-B179-554F-947A-B64035D82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322D32-9A4A-9947-8748-DC302AA9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C4F90-B777-6A42-A136-62B95B051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0E9F2-635E-A446-9FC9-C6FA6729F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1CFAF-595B-3348-AED7-FA0A357110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117486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F14D-D7C6-4744-9649-46967A36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874" y="365125"/>
            <a:ext cx="11062252" cy="1325563"/>
          </a:xfrm>
        </p:spPr>
        <p:txBody>
          <a:bodyPr>
            <a:noAutofit/>
          </a:bodyPr>
          <a:lstStyle>
            <a:lvl1pPr>
              <a:defRPr sz="45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1DA2-A021-7142-B956-10996DCC0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4874" y="1825626"/>
            <a:ext cx="11062252" cy="4014215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+mn-lt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413603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738252-D25F-464B-8188-40A5EDA9A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5D5A0F-7A41-234D-9DDA-A6A755F2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EAC10-D300-BD46-9679-F8E2272D6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06DB-83BD-6C47-B6A4-A94ACD60BC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9A26C-206B-6344-8299-4A5F98C258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247956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441F09-DB47-B048-A636-B1ABE6365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B6DBFBC-95BD-BE41-B158-FB873284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92B32-7DD0-6840-9D76-89EA11803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30410-7F4A-1944-82BA-5B23A02F598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032C3-928A-2E48-8545-6F8C5D5B08D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BD89F-CFE6-0140-B528-E416CD2A23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40DDA-050A-E441-9554-2DBE7591064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176438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336E-6AA0-154E-B50C-A797F9843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</p:spTree>
    <p:extLst>
      <p:ext uri="{BB962C8B-B14F-4D97-AF65-F5344CB8AC3E}">
        <p14:creationId xmlns:p14="http://schemas.microsoft.com/office/powerpoint/2010/main" val="362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51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4EBE40-104E-C344-9510-48039709E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3B9628-2A63-2043-9A11-CAEC1F37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1AE26-5A3C-5D4F-A744-CDFB9BEF3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C979-822C-924E-B3FB-A028760588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457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0275-0A6C-F145-BF29-DD225BCBFD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60572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927D83-B179-554F-947A-B64035D82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322D32-9A4A-9947-8748-DC302AA9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C4F90-B777-6A42-A136-62B95B051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0E9F2-635E-A446-9FC9-C6FA6729F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1CFAF-595B-3348-AED7-FA0A357110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302615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B91268-AB86-9148-9731-ABF651215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33838-55F5-1E4A-B5FD-9A4BE6FC20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752" y="3692938"/>
            <a:ext cx="11022496" cy="1655763"/>
          </a:xfrm>
        </p:spPr>
        <p:txBody>
          <a:bodyPr anchor="t" anchorCtr="0">
            <a:noAutofit/>
          </a:bodyPr>
          <a:lstStyle>
            <a:lvl1pPr algn="ctr">
              <a:defRPr sz="60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Slide Font Between </a:t>
            </a:r>
            <a:br>
              <a:rPr lang="en-US"/>
            </a:br>
            <a:r>
              <a:rPr lang="en-US"/>
              <a:t>40-65pt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2EF6-2C34-0345-AA20-6335C996C9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4752" y="5440778"/>
            <a:ext cx="11022496" cy="10520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Set subtitle font between 24-35pt. If titles cannot fit within these ranges, </a:t>
            </a:r>
            <a:br>
              <a:rPr lang="en-US"/>
            </a:br>
            <a:r>
              <a:rPr lang="en-US"/>
              <a:t>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28CAE-3A65-6A4A-842D-CE02EAE9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FAB1E-1DCF-084E-AF8A-EB63ED4C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DE003-1416-0943-B751-76EB793B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EC401-84AA-DA45-98ED-029205FBA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6214-5550-7C43-AB36-F5FA31A12F1C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61BC-D6DD-5E48-85C7-D8DCA93C1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EE7F-2D09-EC4F-8996-BE5EE8B27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FAB1E-1DCF-084E-AF8A-EB63ED4C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DE003-1416-0943-B751-76EB793B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EC401-84AA-DA45-98ED-029205FBA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6214-5550-7C43-AB36-F5FA31A12F1C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61BC-D6DD-5E48-85C7-D8DCA93C1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EE7F-2D09-EC4F-8996-BE5EE8B27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2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rettB@thenationalcouncil.org" TargetMode="External"/><Relationship Id="rId2" Type="http://schemas.openxmlformats.org/officeDocument/2006/relationships/hyperlink" Target="mailto:RebeccaD@thenationalcouncil.org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MasonL@thenationalcouncil.org" TargetMode="External"/><Relationship Id="rId4" Type="http://schemas.openxmlformats.org/officeDocument/2006/relationships/hyperlink" Target="mailto:MonikaW@thenationalcouncil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29E21D-5A38-4C56-864A-08031F775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CCBHCs: Where We Stand, </a:t>
            </a:r>
            <a:br>
              <a:rPr lang="en-US" dirty="0"/>
            </a:br>
            <a:r>
              <a:rPr lang="en-US" dirty="0"/>
              <a:t>and What’s Ahead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C1E4E8-5CC9-4607-9634-86C6E1F2C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Association Executives Meeting</a:t>
            </a:r>
          </a:p>
          <a:p>
            <a:r>
              <a:rPr lang="en-US" dirty="0"/>
              <a:t>June 13, 2022</a:t>
            </a:r>
          </a:p>
        </p:txBody>
      </p:sp>
    </p:spTree>
    <p:extLst>
      <p:ext uri="{BB962C8B-B14F-4D97-AF65-F5344CB8AC3E}">
        <p14:creationId xmlns:p14="http://schemas.microsoft.com/office/powerpoint/2010/main" val="259976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C4D2-F64C-67A6-D40B-E0C0F682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CCBHC Impact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825BF-C185-F0CD-898A-09336756D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690688"/>
            <a:ext cx="11062252" cy="414915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Together with grassroots action, the annual impact survey is our </a:t>
            </a:r>
            <a:r>
              <a:rPr lang="en-US" b="1" u="sng" dirty="0"/>
              <a:t>most effective</a:t>
            </a:r>
            <a:r>
              <a:rPr lang="en-US" b="1" dirty="0"/>
              <a:t> advocacy tool.</a:t>
            </a:r>
          </a:p>
          <a:p>
            <a:r>
              <a:rPr lang="en-US" dirty="0"/>
              <a:t>New this year – data on:</a:t>
            </a:r>
          </a:p>
          <a:p>
            <a:pPr lvl="1"/>
            <a:r>
              <a:rPr lang="en-US" dirty="0"/>
              <a:t>Behavioral health/primary care integration</a:t>
            </a:r>
          </a:p>
          <a:p>
            <a:pPr lvl="1"/>
            <a:r>
              <a:rPr lang="en-US" dirty="0"/>
              <a:t>DCO relationships</a:t>
            </a:r>
          </a:p>
          <a:p>
            <a:pPr lvl="1"/>
            <a:r>
              <a:rPr lang="en-US" dirty="0"/>
              <a:t>CCBHCs’ role in their communities’ crisis response systems</a:t>
            </a:r>
          </a:p>
          <a:p>
            <a:pPr lvl="1"/>
            <a:r>
              <a:rPr lang="en-US" dirty="0"/>
              <a:t>Additional detail on health disparities, barriers to health equity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A786577-A72A-0BBB-96A3-453D0887C9C1}"/>
              </a:ext>
            </a:extLst>
          </p:cNvPr>
          <p:cNvSpPr/>
          <p:nvPr/>
        </p:nvSpPr>
        <p:spPr>
          <a:xfrm>
            <a:off x="675860" y="4124740"/>
            <a:ext cx="9183757" cy="1715101"/>
          </a:xfrm>
          <a:prstGeom prst="round2DiagRect">
            <a:avLst/>
          </a:prstGeom>
          <a:solidFill>
            <a:srgbClr val="064F80"/>
          </a:solidFill>
          <a:ln>
            <a:solidFill>
              <a:srgbClr val="064F8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Please help us get the word out when the survey launches soon!</a:t>
            </a:r>
          </a:p>
          <a:p>
            <a:pPr algn="ctr"/>
            <a:r>
              <a:rPr lang="en-US" dirty="0"/>
              <a:t>High response rates from states could make it possible for us to provide state-specific data summaries.</a:t>
            </a:r>
          </a:p>
        </p:txBody>
      </p:sp>
    </p:spTree>
    <p:extLst>
      <p:ext uri="{BB962C8B-B14F-4D97-AF65-F5344CB8AC3E}">
        <p14:creationId xmlns:p14="http://schemas.microsoft.com/office/powerpoint/2010/main" val="412248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BCF8-9B46-2B6D-5719-87FAF40D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6AB15-8318-C487-8A1B-120B83D1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825626"/>
            <a:ext cx="10360792" cy="813879"/>
          </a:xfrm>
        </p:spPr>
        <p:txBody>
          <a:bodyPr/>
          <a:lstStyle/>
          <a:p>
            <a:pPr marL="0" indent="0" algn="ctr">
              <a:buNone/>
            </a:pPr>
            <a:br>
              <a:rPr lang="en-US" b="1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D6C983-5B63-C966-380E-F3689B469CD6}"/>
              </a:ext>
            </a:extLst>
          </p:cNvPr>
          <p:cNvSpPr txBox="1"/>
          <p:nvPr/>
        </p:nvSpPr>
        <p:spPr>
          <a:xfrm>
            <a:off x="3018148" y="4114611"/>
            <a:ext cx="61557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Rebecca Farley David: </a:t>
            </a:r>
            <a:r>
              <a:rPr lang="en-US" sz="2000" dirty="0">
                <a:hlinkClick r:id="rId2"/>
              </a:rPr>
              <a:t>RebeccaD@thenationalcouncil.org</a:t>
            </a:r>
            <a:r>
              <a:rPr lang="en-US" sz="2000" dirty="0"/>
              <a:t> </a:t>
            </a:r>
            <a:r>
              <a:rPr lang="en-US" sz="2000" b="1" dirty="0"/>
              <a:t>  </a:t>
            </a:r>
          </a:p>
          <a:p>
            <a:r>
              <a:rPr lang="en-US" sz="2000" b="1" dirty="0"/>
              <a:t>Brett Beckerson: </a:t>
            </a:r>
            <a:r>
              <a:rPr lang="en-US" sz="2000" dirty="0">
                <a:hlinkClick r:id="rId3"/>
              </a:rPr>
              <a:t>BrettB@thenationalcouncil.org</a:t>
            </a:r>
            <a:endParaRPr lang="en-US" sz="2000" b="1" dirty="0"/>
          </a:p>
          <a:p>
            <a:r>
              <a:rPr lang="en-US" sz="2000" b="1" dirty="0"/>
              <a:t>Monika Witt: </a:t>
            </a:r>
            <a:r>
              <a:rPr lang="en-US" sz="2000" dirty="0">
                <a:hlinkClick r:id="rId4"/>
              </a:rPr>
              <a:t>MonikaW@thenationalcouncil.org</a:t>
            </a:r>
            <a:endParaRPr lang="en-US" sz="2000" b="1" dirty="0"/>
          </a:p>
          <a:p>
            <a:r>
              <a:rPr lang="en-US" sz="2000" b="1" dirty="0"/>
              <a:t>Mason Lee: </a:t>
            </a:r>
            <a:r>
              <a:rPr lang="en-US" sz="2000" dirty="0">
                <a:hlinkClick r:id="rId5"/>
              </a:rPr>
              <a:t>MasonL@thenationalcouncil.org</a:t>
            </a:r>
            <a:r>
              <a:rPr lang="en-US" sz="2000" dirty="0"/>
              <a:t> </a:t>
            </a:r>
            <a:r>
              <a:rPr lang="en-US" sz="2000" b="1" dirty="0"/>
              <a:t>	</a:t>
            </a:r>
          </a:p>
          <a:p>
            <a:r>
              <a:rPr lang="en-US" sz="2000" dirty="0"/>
              <a:t>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EC3947-6B37-3319-187E-8B936BBEB5FB}"/>
              </a:ext>
            </a:extLst>
          </p:cNvPr>
          <p:cNvSpPr txBox="1"/>
          <p:nvPr/>
        </p:nvSpPr>
        <p:spPr>
          <a:xfrm>
            <a:off x="665324" y="1823897"/>
            <a:ext cx="105054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Our staff are here to help!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Technical assistance for CCBHC implementation in state Medicaid programs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Advocacy support and strategy brainstorming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Educational sessions for associations, members, and policymakers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Data and informational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204303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09937-4385-45BE-9FA1-3E21BF7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“Unleashing” Change: Our CCBHC Audacious Aim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5A3C53-80C3-4F4F-BF40-5CD9C4B53F21}"/>
              </a:ext>
            </a:extLst>
          </p:cNvPr>
          <p:cNvSpPr/>
          <p:nvPr/>
        </p:nvSpPr>
        <p:spPr>
          <a:xfrm>
            <a:off x="969728" y="1398631"/>
            <a:ext cx="10252544" cy="92893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Our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(Updated)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Aim: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 will transform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500 organizations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 the U.S. to CCBHCs by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2025,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with sustainable financing through Medicaid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C75F42A-0CD0-480F-9E38-5BAB68CC3D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7946" y="2327565"/>
            <a:ext cx="5171258" cy="36198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4B0FC1-52DD-4F19-A648-3AB5240AE9F7}"/>
              </a:ext>
            </a:extLst>
          </p:cNvPr>
          <p:cNvSpPr/>
          <p:nvPr/>
        </p:nvSpPr>
        <p:spPr>
          <a:xfrm>
            <a:off x="3072834" y="3190034"/>
            <a:ext cx="19014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0"/>
                <a:solidFill>
                  <a:srgbClr val="ED7D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CCBHCs by 2025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05083A7-1DF7-44BF-A4EB-029FF7558C1D}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923123" y="2399166"/>
            <a:ext cx="3321241" cy="361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lc="http://schemas.openxmlformats.org/drawingml/2006/lockedCanvas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6050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FD29-BBE7-14A6-64B7-D2EC3030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Accelerating growth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BECB914B-0CC9-F8C3-5646-CCF1EC595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618367"/>
              </p:ext>
            </p:extLst>
          </p:nvPr>
        </p:nvGraphicFramePr>
        <p:xfrm>
          <a:off x="564874" y="1690688"/>
          <a:ext cx="9691757" cy="419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A95E1F-33FC-9C10-FA7E-E6D3D3E90DA6}"/>
              </a:ext>
            </a:extLst>
          </p:cNvPr>
          <p:cNvCxnSpPr>
            <a:cxnSpLocks/>
          </p:cNvCxnSpPr>
          <p:nvPr/>
        </p:nvCxnSpPr>
        <p:spPr>
          <a:xfrm>
            <a:off x="1142999" y="3170581"/>
            <a:ext cx="899491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0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5C5C33CD-3A0E-AA0B-A53C-E09624467C1C}"/>
              </a:ext>
            </a:extLst>
          </p:cNvPr>
          <p:cNvSpPr/>
          <p:nvPr/>
        </p:nvSpPr>
        <p:spPr>
          <a:xfrm>
            <a:off x="7456002" y="1322943"/>
            <a:ext cx="4171124" cy="3706260"/>
          </a:xfrm>
          <a:prstGeom prst="round2DiagRect">
            <a:avLst>
              <a:gd name="adj1" fmla="val 7438"/>
              <a:gd name="adj2" fmla="val 0"/>
            </a:avLst>
          </a:prstGeom>
          <a:solidFill>
            <a:srgbClr val="E8E0D1"/>
          </a:solidFill>
          <a:ln>
            <a:solidFill>
              <a:srgbClr val="E8E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FE9FD-D0FC-CAD5-19B3-71D009D41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BD51E-B1E2-BE1A-C774-46A46EB5A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598066"/>
            <a:ext cx="6442213" cy="4241776"/>
          </a:xfrm>
        </p:spPr>
        <p:txBody>
          <a:bodyPr/>
          <a:lstStyle/>
          <a:p>
            <a:r>
              <a:rPr lang="en-US" b="1" dirty="0"/>
              <a:t>Gun safety package includes CCBHC expansion</a:t>
            </a:r>
          </a:p>
          <a:p>
            <a:pPr lvl="1"/>
            <a:r>
              <a:rPr lang="en-US" dirty="0"/>
              <a:t>Details still emerging</a:t>
            </a:r>
          </a:p>
          <a:p>
            <a:pPr lvl="1"/>
            <a:r>
              <a:rPr lang="en-US" dirty="0"/>
              <a:t>“National expansion of CCBHC model”</a:t>
            </a:r>
          </a:p>
          <a:p>
            <a:pPr lvl="1"/>
            <a:r>
              <a:rPr lang="en-US" dirty="0"/>
              <a:t>Passage not yet guaranteed</a:t>
            </a:r>
          </a:p>
          <a:p>
            <a:pPr lvl="1"/>
            <a:r>
              <a:rPr lang="en-US" dirty="0"/>
              <a:t>Strong bipartisan Senate support gives us hope!</a:t>
            </a:r>
          </a:p>
          <a:p>
            <a:r>
              <a:rPr lang="en-US" b="1" dirty="0"/>
              <a:t>FY2023 appropriations not yet finalized</a:t>
            </a:r>
          </a:p>
          <a:p>
            <a:pPr lvl="1"/>
            <a:r>
              <a:rPr lang="en-US" dirty="0"/>
              <a:t>Requested $560M for CCBHC grants and $3M for TTA Center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5A7AFD-8262-EB12-1E89-F51A629227C8}"/>
              </a:ext>
            </a:extLst>
          </p:cNvPr>
          <p:cNvSpPr txBox="1">
            <a:spLocks/>
          </p:cNvSpPr>
          <p:nvPr/>
        </p:nvSpPr>
        <p:spPr>
          <a:xfrm>
            <a:off x="7719117" y="1648490"/>
            <a:ext cx="3677889" cy="307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The Excellence in Mental Health and Addiction Treatment Act:</a:t>
            </a:r>
          </a:p>
          <a:p>
            <a:r>
              <a:rPr lang="en-US" sz="1800" dirty="0"/>
              <a:t>Allows any state the option to join the CCBHC Medicaid demo, with enhanced FMAP</a:t>
            </a:r>
          </a:p>
          <a:p>
            <a:r>
              <a:rPr lang="en-US" sz="1800" dirty="0"/>
              <a:t>Provides grants for new states to plan their implementation</a:t>
            </a:r>
          </a:p>
          <a:p>
            <a:r>
              <a:rPr lang="en-US" sz="1800" dirty="0"/>
              <a:t>Authorizes SAMHSA CCBHC grants and technical assistance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813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D6532-4E63-9693-FB31-11BA17AE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4" y="7389"/>
            <a:ext cx="11062252" cy="1683300"/>
          </a:xfrm>
        </p:spPr>
        <p:txBody>
          <a:bodyPr/>
          <a:lstStyle/>
          <a:p>
            <a:r>
              <a:rPr lang="en-US" dirty="0"/>
              <a:t>States’ progress toward CCBHCs in Medicaid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CE72DD4-45C3-DBA8-DE88-E994DB7055C2}"/>
              </a:ext>
            </a:extLst>
          </p:cNvPr>
          <p:cNvGrpSpPr/>
          <p:nvPr/>
        </p:nvGrpSpPr>
        <p:grpSpPr>
          <a:xfrm>
            <a:off x="324218" y="1381133"/>
            <a:ext cx="11382784" cy="5371569"/>
            <a:chOff x="324218" y="1220874"/>
            <a:chExt cx="11382784" cy="537156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31A45A2-8786-C194-9F35-5083A4B48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6174" y="1220874"/>
              <a:ext cx="2830828" cy="3865269"/>
            </a:xfrm>
            <a:prstGeom prst="rect">
              <a:avLst/>
            </a:prstGeom>
          </p:spPr>
        </p:pic>
        <p:pic>
          <p:nvPicPr>
            <p:cNvPr id="31" name="Picture 30" descr="Map&#10;&#10;Description automatically generated">
              <a:extLst>
                <a:ext uri="{FF2B5EF4-FFF2-40B4-BE49-F238E27FC236}">
                  <a16:creationId xmlns:a16="http://schemas.microsoft.com/office/drawing/2014/main" id="{ED349F34-9CA6-A1A0-AAC1-CED5A2A25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8" b="17656"/>
            <a:stretch/>
          </p:blipFill>
          <p:spPr>
            <a:xfrm>
              <a:off x="324218" y="1220874"/>
              <a:ext cx="9634378" cy="537156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423C2B4-ADC6-C3CA-9F35-B4DFB2DA9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8584" y="5086143"/>
              <a:ext cx="3718418" cy="150629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20A0669-AFBE-A3F5-0949-6348585AE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1626" y="4923146"/>
              <a:ext cx="1856970" cy="1669297"/>
            </a:xfrm>
            <a:prstGeom prst="rect">
              <a:avLst/>
            </a:prstGeom>
          </p:spPr>
        </p:pic>
        <p:pic>
          <p:nvPicPr>
            <p:cNvPr id="13" name="Graphic 12" descr="Marker with solid fill">
              <a:extLst>
                <a:ext uri="{FF2B5EF4-FFF2-40B4-BE49-F238E27FC236}">
                  <a16:creationId xmlns:a16="http://schemas.microsoft.com/office/drawing/2014/main" id="{302A7A55-C8A4-A5BF-F669-C0D09F5AE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51158" y="1454656"/>
              <a:ext cx="434009" cy="434009"/>
            </a:xfrm>
            <a:prstGeom prst="rect">
              <a:avLst/>
            </a:prstGeom>
          </p:spPr>
        </p:pic>
        <p:pic>
          <p:nvPicPr>
            <p:cNvPr id="14" name="Graphic 13" descr="Marker with solid fill">
              <a:extLst>
                <a:ext uri="{FF2B5EF4-FFF2-40B4-BE49-F238E27FC236}">
                  <a16:creationId xmlns:a16="http://schemas.microsoft.com/office/drawing/2014/main" id="{AEFB9AC1-0B6A-1A95-906D-96A6A23B0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75231" y="1785775"/>
              <a:ext cx="434009" cy="434009"/>
            </a:xfrm>
            <a:prstGeom prst="rect">
              <a:avLst/>
            </a:prstGeom>
          </p:spPr>
        </p:pic>
        <p:pic>
          <p:nvPicPr>
            <p:cNvPr id="15" name="Graphic 14" descr="Marker with solid fill">
              <a:extLst>
                <a:ext uri="{FF2B5EF4-FFF2-40B4-BE49-F238E27FC236}">
                  <a16:creationId xmlns:a16="http://schemas.microsoft.com/office/drawing/2014/main" id="{C1B876B7-6D25-7C53-B21B-02B051AAA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54041" y="1995824"/>
              <a:ext cx="434009" cy="434009"/>
            </a:xfrm>
            <a:prstGeom prst="rect">
              <a:avLst/>
            </a:prstGeom>
          </p:spPr>
        </p:pic>
        <p:pic>
          <p:nvPicPr>
            <p:cNvPr id="16" name="Graphic 15" descr="Marker with solid fill">
              <a:extLst>
                <a:ext uri="{FF2B5EF4-FFF2-40B4-BE49-F238E27FC236}">
                  <a16:creationId xmlns:a16="http://schemas.microsoft.com/office/drawing/2014/main" id="{BC13BFBE-2136-1963-12EC-43836B423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74211" y="3490552"/>
              <a:ext cx="434009" cy="434009"/>
            </a:xfrm>
            <a:prstGeom prst="rect">
              <a:avLst/>
            </a:prstGeom>
          </p:spPr>
        </p:pic>
        <p:pic>
          <p:nvPicPr>
            <p:cNvPr id="17" name="Graphic 16" descr="Marker with solid fill">
              <a:extLst>
                <a:ext uri="{FF2B5EF4-FFF2-40B4-BE49-F238E27FC236}">
                  <a16:creationId xmlns:a16="http://schemas.microsoft.com/office/drawing/2014/main" id="{8EABD036-52B1-A1D8-2554-AF664F519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05017" y="4383322"/>
              <a:ext cx="434009" cy="434009"/>
            </a:xfrm>
            <a:prstGeom prst="rect">
              <a:avLst/>
            </a:prstGeom>
          </p:spPr>
        </p:pic>
        <p:pic>
          <p:nvPicPr>
            <p:cNvPr id="18" name="Graphic 17" descr="Marker with solid fill">
              <a:extLst>
                <a:ext uri="{FF2B5EF4-FFF2-40B4-BE49-F238E27FC236}">
                  <a16:creationId xmlns:a16="http://schemas.microsoft.com/office/drawing/2014/main" id="{5F2BAA66-BEC6-755E-9D0E-8A0117AB0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65419" y="4383321"/>
              <a:ext cx="434009" cy="434009"/>
            </a:xfrm>
            <a:prstGeom prst="rect">
              <a:avLst/>
            </a:prstGeom>
          </p:spPr>
        </p:pic>
        <p:pic>
          <p:nvPicPr>
            <p:cNvPr id="20" name="Graphic 19" descr="Marker with solid fill">
              <a:extLst>
                <a:ext uri="{FF2B5EF4-FFF2-40B4-BE49-F238E27FC236}">
                  <a16:creationId xmlns:a16="http://schemas.microsoft.com/office/drawing/2014/main" id="{782A2CBF-2CBE-1D13-884A-0EC133F38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53580" y="3145508"/>
              <a:ext cx="434009" cy="434009"/>
            </a:xfrm>
            <a:prstGeom prst="rect">
              <a:avLst/>
            </a:prstGeom>
          </p:spPr>
        </p:pic>
        <p:pic>
          <p:nvPicPr>
            <p:cNvPr id="21" name="Graphic 20" descr="Marker with solid fill">
              <a:extLst>
                <a:ext uri="{FF2B5EF4-FFF2-40B4-BE49-F238E27FC236}">
                  <a16:creationId xmlns:a16="http://schemas.microsoft.com/office/drawing/2014/main" id="{5EB01EE3-C67C-5FFA-3ED9-A630FD525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71008" y="2963059"/>
              <a:ext cx="434009" cy="434009"/>
            </a:xfrm>
            <a:prstGeom prst="rect">
              <a:avLst/>
            </a:prstGeom>
          </p:spPr>
        </p:pic>
        <p:pic>
          <p:nvPicPr>
            <p:cNvPr id="22" name="Graphic 21" descr="Marker with solid fill">
              <a:extLst>
                <a:ext uri="{FF2B5EF4-FFF2-40B4-BE49-F238E27FC236}">
                  <a16:creationId xmlns:a16="http://schemas.microsoft.com/office/drawing/2014/main" id="{0AC335C6-0C20-574B-C79D-CD234ED08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86654" y="3020314"/>
              <a:ext cx="434009" cy="434009"/>
            </a:xfrm>
            <a:prstGeom prst="rect">
              <a:avLst/>
            </a:prstGeom>
          </p:spPr>
        </p:pic>
        <p:pic>
          <p:nvPicPr>
            <p:cNvPr id="23" name="Graphic 22" descr="Marker with solid fill">
              <a:extLst>
                <a:ext uri="{FF2B5EF4-FFF2-40B4-BE49-F238E27FC236}">
                  <a16:creationId xmlns:a16="http://schemas.microsoft.com/office/drawing/2014/main" id="{1BFE0990-2A6A-E2B0-F5D8-FEF062C6B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58461" y="1442883"/>
              <a:ext cx="434009" cy="434009"/>
            </a:xfrm>
            <a:prstGeom prst="rect">
              <a:avLst/>
            </a:prstGeom>
          </p:spPr>
        </p:pic>
        <p:pic>
          <p:nvPicPr>
            <p:cNvPr id="24" name="Graphic 23" descr="Marker with solid fill">
              <a:extLst>
                <a:ext uri="{FF2B5EF4-FFF2-40B4-BE49-F238E27FC236}">
                  <a16:creationId xmlns:a16="http://schemas.microsoft.com/office/drawing/2014/main" id="{151A99E1-1FF9-1055-89CF-F91227EBC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61708" y="1511785"/>
              <a:ext cx="434009" cy="4340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43A6440-5C69-EA04-D2AF-CC758F59E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97371" y="2087949"/>
              <a:ext cx="2809631" cy="2445520"/>
            </a:xfrm>
            <a:prstGeom prst="rect">
              <a:avLst/>
            </a:prstGeom>
          </p:spPr>
        </p:pic>
        <p:pic>
          <p:nvPicPr>
            <p:cNvPr id="25" name="Graphic 24" descr="Marker with solid fill">
              <a:extLst>
                <a:ext uri="{FF2B5EF4-FFF2-40B4-BE49-F238E27FC236}">
                  <a16:creationId xmlns:a16="http://schemas.microsoft.com/office/drawing/2014/main" id="{0D9905CA-C64D-F92A-C33D-FEDC529BC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876174" y="4442726"/>
              <a:ext cx="434009" cy="43400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4DB06B-0911-0AF5-5051-646BECF2886A}"/>
                </a:ext>
              </a:extLst>
            </p:cNvPr>
            <p:cNvSpPr txBox="1"/>
            <p:nvPr/>
          </p:nvSpPr>
          <p:spPr>
            <a:xfrm>
              <a:off x="9215840" y="4404529"/>
              <a:ext cx="2349600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" dirty="0"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National Council providing policy implementation support</a:t>
              </a:r>
            </a:p>
          </p:txBody>
        </p:sp>
        <p:pic>
          <p:nvPicPr>
            <p:cNvPr id="27" name="Graphic 26" descr="Marker with solid fill">
              <a:extLst>
                <a:ext uri="{FF2B5EF4-FFF2-40B4-BE49-F238E27FC236}">
                  <a16:creationId xmlns:a16="http://schemas.microsoft.com/office/drawing/2014/main" id="{D09750B7-5569-0B2D-AA2A-9DD4099FC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91466" y="2589348"/>
              <a:ext cx="434009" cy="434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310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9570-68A3-78F4-AD97-366B26FF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policy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2D66A-35A4-38F5-1404-DDA44BE17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480008"/>
            <a:ext cx="11062252" cy="4359834"/>
          </a:xfrm>
        </p:spPr>
        <p:txBody>
          <a:bodyPr/>
          <a:lstStyle/>
          <a:p>
            <a:r>
              <a:rPr lang="en-US" b="1" dirty="0"/>
              <a:t>Legislative mandate &amp; funding to pursue SPA/waiver</a:t>
            </a:r>
          </a:p>
          <a:p>
            <a:pPr lvl="1"/>
            <a:r>
              <a:rPr lang="en-US" sz="1800" dirty="0"/>
              <a:t>Requires state Medicaid and BH agencies to file a SPA or waiver with CMS for CCBHC implementation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Enacted in: ID, IL, IN, KS, WV</a:t>
            </a:r>
          </a:p>
          <a:p>
            <a:r>
              <a:rPr lang="en-US" b="1" dirty="0"/>
              <a:t>Budget allocation for study &amp; recommendations</a:t>
            </a:r>
          </a:p>
          <a:p>
            <a:pPr lvl="1"/>
            <a:r>
              <a:rPr lang="en-US" sz="1800" dirty="0"/>
              <a:t>Provides funding for state to conduct formal learning or planning process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Enacted in: ME, WA</a:t>
            </a:r>
          </a:p>
          <a:p>
            <a:r>
              <a:rPr lang="en-US" b="1" dirty="0"/>
              <a:t>Funding for “bridge grants” or state-specific CCBHC grants</a:t>
            </a:r>
          </a:p>
          <a:p>
            <a:pPr lvl="1"/>
            <a:r>
              <a:rPr lang="en-US" sz="1800" dirty="0"/>
              <a:t>Supports continuation of CCBHC model by existing grantees near end of grant period, or implementation of CCBHC model by new grantees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Enacted in: IL, NC, WA</a:t>
            </a:r>
          </a:p>
          <a:p>
            <a:r>
              <a:rPr lang="en-US" b="1" dirty="0"/>
              <a:t>Participation in national CCBHC data repository</a:t>
            </a:r>
          </a:p>
          <a:p>
            <a:pPr lvl="1"/>
            <a:r>
              <a:rPr lang="en-US" sz="1800" dirty="0"/>
              <a:t>Statewide data has been crucial in developing state policymaker support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Live in: MO (so far…)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9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B706-D4D3-F6DF-8C12-3F683A66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policy recommendations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779EDD5-98FE-2D0F-6E69-3665C5152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769591"/>
              </p:ext>
            </p:extLst>
          </p:nvPr>
        </p:nvGraphicFramePr>
        <p:xfrm>
          <a:off x="565150" y="1825625"/>
          <a:ext cx="4911823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1823">
                  <a:extLst>
                    <a:ext uri="{9D8B030D-6E8A-4147-A177-3AD203B41FA5}">
                      <a16:colId xmlns:a16="http://schemas.microsoft.com/office/drawing/2014/main" val="1510325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Legislative Branch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51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Tie CCBHC definition to Section 223 of Protecting Access to Medicare 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50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Require state alignment with SAMHSA guidance on CCBHC certification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980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Require state alignment with CMS guidance on CCBHC bundled payment rates/PPS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4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 CCBHCs to 988 implementation and other mental health or SUD efforts in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71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Connect with other key partners such as law enforcement, hospital and primary care associations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6535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DE12ED-B183-318B-45A0-66F6DD015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507551"/>
              </p:ext>
            </p:extLst>
          </p:nvPr>
        </p:nvGraphicFramePr>
        <p:xfrm>
          <a:off x="6096000" y="1814594"/>
          <a:ext cx="4911823" cy="3850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11823">
                  <a:extLst>
                    <a:ext uri="{9D8B030D-6E8A-4147-A177-3AD203B41FA5}">
                      <a16:colId xmlns:a16="http://schemas.microsoft.com/office/drawing/2014/main" val="1510325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Executive Branch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51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Align CCBHC certification criteria with SAMHSA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50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Align CCBHC payment with CMS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980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Ensure inclusion and buy-in from state Medicaid, mental health and substance use agencies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4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Leverage CCBHC as a core component of other efforts (e.g., 988, reentry supports, school-based care)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71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Connect with other key partners such as law enforcement, hospital and primary care associations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32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42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1D636-8523-D34C-6233-8A3ACBB7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for Assoc. Execs to be aware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B9DD-4414-D032-87B8-D87DA3D0D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620078"/>
            <a:ext cx="11062252" cy="4219763"/>
          </a:xfrm>
        </p:spPr>
        <p:txBody>
          <a:bodyPr/>
          <a:lstStyle/>
          <a:p>
            <a:r>
              <a:rPr lang="en-US" b="1" dirty="0"/>
              <a:t>131 grantees will expire on Feb. 14, 2023</a:t>
            </a:r>
          </a:p>
          <a:p>
            <a:pPr lvl="1"/>
            <a:r>
              <a:rPr lang="en-US" dirty="0"/>
              <a:t>This cohort was eligible to reapply for current NOFO</a:t>
            </a:r>
          </a:p>
          <a:p>
            <a:pPr lvl="1"/>
            <a:r>
              <a:rPr lang="en-US" dirty="0"/>
              <a:t>We will track how many get renewed grants and keep Assoc. Execs informed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Note that if any of these grantees do NOT win a new grant, we will see the total number of CCBHCs drop for the first time.</a:t>
            </a:r>
          </a:p>
          <a:p>
            <a:r>
              <a:rPr lang="en-US" b="1" dirty="0"/>
              <a:t>100 grantees will expire on Aug. 29, 2023</a:t>
            </a:r>
          </a:p>
          <a:p>
            <a:pPr lvl="1"/>
            <a:r>
              <a:rPr lang="en-US" dirty="0"/>
              <a:t>This cohort will presumably be eligible to reapply during next year’s NOFO</a:t>
            </a:r>
          </a:p>
          <a:p>
            <a:pPr lvl="1"/>
            <a:r>
              <a:rPr lang="en-US" dirty="0"/>
              <a:t>Depending on timing for release of funds, successful applicants could experience up to a 1-month gap in funding</a:t>
            </a:r>
          </a:p>
          <a:p>
            <a:pPr lvl="1"/>
            <a:r>
              <a:rPr lang="en-US" dirty="0"/>
              <a:t>Possible that some grantees will not win renewed grants</a:t>
            </a:r>
          </a:p>
        </p:txBody>
      </p:sp>
    </p:spTree>
    <p:extLst>
      <p:ext uri="{BB962C8B-B14F-4D97-AF65-F5344CB8AC3E}">
        <p14:creationId xmlns:p14="http://schemas.microsoft.com/office/powerpoint/2010/main" val="314240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6ED61-FA9D-F013-E8FC-33F36FCD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be aware of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F7542-7617-CFE5-1871-FD077605A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Some states considering deviations from federal PPS framework</a:t>
            </a:r>
          </a:p>
          <a:p>
            <a:pPr lvl="1"/>
            <a:r>
              <a:rPr lang="en-US" dirty="0"/>
              <a:t>We’re concerned that certain key PPS principles will not be preserved (e.g., cost reports, inclusion of indirect costs, flexibility associated with encounter-based payment)</a:t>
            </a:r>
          </a:p>
          <a:p>
            <a:pPr lvl="1"/>
            <a:r>
              <a:rPr lang="en-US" dirty="0"/>
              <a:t>Could put states in a tough position if demo is expanded</a:t>
            </a:r>
          </a:p>
          <a:p>
            <a:pPr lvl="1"/>
            <a:r>
              <a:rPr lang="en-US" dirty="0"/>
              <a:t>Outcomes data being used to justify implementation may not be applicable</a:t>
            </a:r>
          </a:p>
          <a:p>
            <a:r>
              <a:rPr lang="en-US" b="1" dirty="0"/>
              <a:t>Work needed to engage more CCBHCs in grassroots advocacy</a:t>
            </a:r>
          </a:p>
          <a:p>
            <a:pPr lvl="1"/>
            <a:r>
              <a:rPr lang="en-US" dirty="0"/>
              <a:t>Grassroots critical to our policy success</a:t>
            </a:r>
          </a:p>
          <a:p>
            <a:pPr lvl="1"/>
            <a:r>
              <a:rPr lang="en-US" dirty="0"/>
              <a:t>To date in CY 2022, 19% of CCBHCs have </a:t>
            </a:r>
            <a:r>
              <a:rPr lang="en-US"/>
              <a:t>taken action (83 of 430 CCBHCs)</a:t>
            </a:r>
            <a:endParaRPr lang="en-US" dirty="0"/>
          </a:p>
          <a:p>
            <a:pPr lvl="1"/>
            <a:r>
              <a:rPr lang="en-US" dirty="0"/>
              <a:t>Goal for CY2022: 50%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188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53093</TotalTime>
  <Words>848</Words>
  <Application>Microsoft Office PowerPoint</Application>
  <PresentationFormat>Widescreen</PresentationFormat>
  <Paragraphs>94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Century Gothic</vt:lpstr>
      <vt:lpstr>1_Office Theme</vt:lpstr>
      <vt:lpstr>Office Theme</vt:lpstr>
      <vt:lpstr>CCBHCs: Where We Stand,  and What’s Ahead</vt:lpstr>
      <vt:lpstr>“Unleashing” Change: Our CCBHC Audacious Aim</vt:lpstr>
      <vt:lpstr>Accelerating growth</vt:lpstr>
      <vt:lpstr>Federal update</vt:lpstr>
      <vt:lpstr>States’ progress toward CCBHCs in Medicaid</vt:lpstr>
      <vt:lpstr>State policy strategies</vt:lpstr>
      <vt:lpstr>State policy recommendations</vt:lpstr>
      <vt:lpstr>Some things for Assoc. Execs to be aware of</vt:lpstr>
      <vt:lpstr>Some things to be aware of (cont.)</vt:lpstr>
      <vt:lpstr>Annual CCBHC Impact Survey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Streamlining our “workgroup” structure</dc:title>
  <dc:creator>Rebecca Farley David</dc:creator>
  <cp:lastModifiedBy>Rebecca Farley David</cp:lastModifiedBy>
  <cp:revision>48</cp:revision>
  <dcterms:created xsi:type="dcterms:W3CDTF">2022-03-01T21:17:51Z</dcterms:created>
  <dcterms:modified xsi:type="dcterms:W3CDTF">2022-06-13T14:26:39Z</dcterms:modified>
</cp:coreProperties>
</file>