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 id="259" r:id="rId8"/>
    <p:sldId id="260" r:id="rId9"/>
    <p:sldId id="261"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n O'Brien" initials="JO" lastIdx="1" clrIdx="0">
    <p:extLst>
      <p:ext uri="{19B8F6BF-5375-455C-9EA6-DF929625EA0E}">
        <p15:presenceInfo xmlns:p15="http://schemas.microsoft.com/office/powerpoint/2012/main" userId="S-1-5-21-1158103055-330171875-314601362-47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5E29"/>
    <a:srgbClr val="5360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9173DD-A85E-804B-A4B3-D19F463E872D}" v="55" dt="2021-05-20T17:16:04.4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289"/>
    <p:restoredTop sz="96327"/>
  </p:normalViewPr>
  <p:slideViewPr>
    <p:cSldViewPr snapToGrid="0" snapToObjects="1">
      <p:cViewPr varScale="1">
        <p:scale>
          <a:sx n="84" d="100"/>
          <a:sy n="84" d="100"/>
        </p:scale>
        <p:origin x="677"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5B91268-AB86-9148-9731-ABF651215575}"/>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4133838-55F5-1E4A-B5FD-9A4BE6FC20E8}"/>
              </a:ext>
            </a:extLst>
          </p:cNvPr>
          <p:cNvSpPr>
            <a:spLocks noGrp="1"/>
          </p:cNvSpPr>
          <p:nvPr>
            <p:ph type="ctrTitle" hasCustomPrompt="1"/>
          </p:nvPr>
        </p:nvSpPr>
        <p:spPr>
          <a:xfrm>
            <a:off x="584752" y="3692938"/>
            <a:ext cx="11022496" cy="1655763"/>
          </a:xfrm>
        </p:spPr>
        <p:txBody>
          <a:bodyPr anchor="t" anchorCtr="0">
            <a:noAutofit/>
          </a:bodyPr>
          <a:lstStyle>
            <a:lvl1pPr algn="ctr">
              <a:defRPr sz="6000" b="0" i="0">
                <a:solidFill>
                  <a:srgbClr val="EA5E29"/>
                </a:solidFill>
                <a:latin typeface="Calibri Light" panose="020F0302020204030204" pitchFamily="34" charset="0"/>
                <a:cs typeface="Calibri Light" panose="020F0302020204030204" pitchFamily="34" charset="0"/>
              </a:defRPr>
            </a:lvl1pPr>
          </a:lstStyle>
          <a:p>
            <a:r>
              <a:rPr lang="en-US" dirty="0"/>
              <a:t>Set Title Slide Font Between </a:t>
            </a:r>
            <a:br>
              <a:rPr lang="en-US" dirty="0"/>
            </a:br>
            <a:r>
              <a:rPr lang="en-US" dirty="0"/>
              <a:t>40-65pt</a:t>
            </a:r>
          </a:p>
        </p:txBody>
      </p:sp>
      <p:sp>
        <p:nvSpPr>
          <p:cNvPr id="3" name="Subtitle 2">
            <a:extLst>
              <a:ext uri="{FF2B5EF4-FFF2-40B4-BE49-F238E27FC236}">
                <a16:creationId xmlns:a16="http://schemas.microsoft.com/office/drawing/2014/main" id="{79732EF6-2C34-0345-AA20-6335C996C994}"/>
              </a:ext>
            </a:extLst>
          </p:cNvPr>
          <p:cNvSpPr>
            <a:spLocks noGrp="1"/>
          </p:cNvSpPr>
          <p:nvPr>
            <p:ph type="subTitle" idx="1" hasCustomPrompt="1"/>
          </p:nvPr>
        </p:nvSpPr>
        <p:spPr>
          <a:xfrm>
            <a:off x="584752" y="5440778"/>
            <a:ext cx="11022496" cy="1052098"/>
          </a:xfrm>
        </p:spPr>
        <p:txBody>
          <a:bodyPr>
            <a:noAutofit/>
          </a:bodyPr>
          <a:lstStyle>
            <a:lvl1pPr marL="0" indent="0" algn="ctr">
              <a:lnSpc>
                <a:spcPct val="100000"/>
              </a:lnSpc>
              <a:spcBef>
                <a:spcPts val="0"/>
              </a:spcBef>
              <a:buNone/>
              <a:defRPr sz="2400" b="0" i="0">
                <a:solidFill>
                  <a:schemeClr val="tx1"/>
                </a:solidFill>
                <a:latin typeface="Calibri" panose="020F0502020204030204" pitchFamily="34" charset="0"/>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Set subtitle font between 24-35pt. If titles cannot fit within these ranges, </a:t>
            </a:r>
            <a:br>
              <a:rPr lang="en-US" dirty="0"/>
            </a:br>
            <a:r>
              <a:rPr lang="en-US" dirty="0"/>
              <a:t>copy edits may be necessary.</a:t>
            </a:r>
          </a:p>
        </p:txBody>
      </p:sp>
      <p:sp>
        <p:nvSpPr>
          <p:cNvPr id="6" name="Slide Number Placeholder 5">
            <a:extLst>
              <a:ext uri="{FF2B5EF4-FFF2-40B4-BE49-F238E27FC236}">
                <a16:creationId xmlns:a16="http://schemas.microsoft.com/office/drawing/2014/main" id="{E1628CAE-3A65-6A4A-842D-CE02EAE9337A}"/>
              </a:ext>
            </a:extLst>
          </p:cNvPr>
          <p:cNvSpPr>
            <a:spLocks noGrp="1"/>
          </p:cNvSpPr>
          <p:nvPr>
            <p:ph type="sldNum" sz="quarter" idx="12"/>
          </p:nvPr>
        </p:nvSpPr>
        <p:spPr>
          <a:xfrm>
            <a:off x="9448800" y="6492875"/>
            <a:ext cx="2743200" cy="365125"/>
          </a:xfrm>
        </p:spPr>
        <p:txBody>
          <a:bodyPr/>
          <a:lstStyle/>
          <a:p>
            <a:fld id="{73E3F615-0371-7B44-8B36-5A304F524AD2}" type="slidenum">
              <a:rPr lang="en-US" smtClean="0"/>
              <a:t>‹#›</a:t>
            </a:fld>
            <a:endParaRPr lang="en-US" dirty="0"/>
          </a:p>
        </p:txBody>
      </p:sp>
    </p:spTree>
    <p:extLst>
      <p:ext uri="{BB962C8B-B14F-4D97-AF65-F5344CB8AC3E}">
        <p14:creationId xmlns:p14="http://schemas.microsoft.com/office/powerpoint/2010/main" val="3307747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A435658-2B81-3940-BC8A-142D00486858}"/>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090F14D-D7C6-4744-9649-46967A3603D7}"/>
              </a:ext>
            </a:extLst>
          </p:cNvPr>
          <p:cNvSpPr>
            <a:spLocks noGrp="1"/>
          </p:cNvSpPr>
          <p:nvPr>
            <p:ph type="title" hasCustomPrompt="1"/>
          </p:nvPr>
        </p:nvSpPr>
        <p:spPr>
          <a:xfrm>
            <a:off x="564874" y="365125"/>
            <a:ext cx="11062252" cy="1325563"/>
          </a:xfrm>
        </p:spPr>
        <p:txBody>
          <a:bodyPr>
            <a:noAutofit/>
          </a:bodyPr>
          <a:lstStyle>
            <a:lvl1pPr>
              <a:defRPr sz="4500" b="0" i="0">
                <a:solidFill>
                  <a:srgbClr val="EA5E29"/>
                </a:solidFill>
                <a:latin typeface="Calibri Light" panose="020F0302020204030204" pitchFamily="34" charset="0"/>
                <a:cs typeface="Calibri Light" panose="020F0302020204030204" pitchFamily="34" charset="0"/>
              </a:defRPr>
            </a:lvl1pPr>
          </a:lstStyle>
          <a:p>
            <a:r>
              <a:rPr lang="en-US" dirty="0"/>
              <a:t>Set Title Font Between 35-55pt</a:t>
            </a:r>
          </a:p>
        </p:txBody>
      </p:sp>
      <p:sp>
        <p:nvSpPr>
          <p:cNvPr id="3" name="Content Placeholder 2">
            <a:extLst>
              <a:ext uri="{FF2B5EF4-FFF2-40B4-BE49-F238E27FC236}">
                <a16:creationId xmlns:a16="http://schemas.microsoft.com/office/drawing/2014/main" id="{E0AD1DA2-A021-7142-B956-10996DCC09D1}"/>
              </a:ext>
            </a:extLst>
          </p:cNvPr>
          <p:cNvSpPr>
            <a:spLocks noGrp="1"/>
          </p:cNvSpPr>
          <p:nvPr>
            <p:ph idx="1" hasCustomPrompt="1"/>
          </p:nvPr>
        </p:nvSpPr>
        <p:spPr>
          <a:xfrm>
            <a:off x="564874" y="1825626"/>
            <a:ext cx="11062252" cy="4014215"/>
          </a:xfrm>
        </p:spPr>
        <p:txBody>
          <a:bodyPr>
            <a:noAutofit/>
          </a:bodyPr>
          <a:lstStyle>
            <a:lvl1pPr marL="342900" indent="-342900">
              <a:lnSpc>
                <a:spcPct val="100000"/>
              </a:lnSpc>
              <a:buFont typeface="Arial" panose="020B0604020202020204" pitchFamily="34" charset="0"/>
              <a:buChar char="•"/>
              <a:defRPr sz="2000" b="0" i="0">
                <a:latin typeface="+mn-lt"/>
                <a:cs typeface="Calibri Light" panose="020F0302020204030204" pitchFamily="34" charset="0"/>
              </a:defRPr>
            </a:lvl1pPr>
            <a:lvl2pPr>
              <a:defRPr sz="2000"/>
            </a:lvl2pPr>
            <a:lvl3pPr>
              <a:defRPr sz="2000"/>
            </a:lvl3pPr>
            <a:lvl4pPr>
              <a:defRPr sz="2000"/>
            </a:lvl4pPr>
          </a:lstStyle>
          <a:p>
            <a:pPr lvl="0"/>
            <a:r>
              <a:rPr lang="en-US" dirty="0"/>
              <a:t>Set body text font between 18-22pt. If body text cannot fit within these ranges, push text to second slide or copy edits may be necessary.</a:t>
            </a:r>
          </a:p>
        </p:txBody>
      </p:sp>
      <p:sp>
        <p:nvSpPr>
          <p:cNvPr id="6" name="Slide Number Placeholder 5">
            <a:extLst>
              <a:ext uri="{FF2B5EF4-FFF2-40B4-BE49-F238E27FC236}">
                <a16:creationId xmlns:a16="http://schemas.microsoft.com/office/drawing/2014/main" id="{37FE8183-5489-2A49-9A6F-02B2ED2B448E}"/>
              </a:ext>
            </a:extLst>
          </p:cNvPr>
          <p:cNvSpPr>
            <a:spLocks noGrp="1"/>
          </p:cNvSpPr>
          <p:nvPr>
            <p:ph type="sldNum" sz="quarter" idx="12"/>
          </p:nvPr>
        </p:nvSpPr>
        <p:spPr>
          <a:xfrm>
            <a:off x="9448800" y="6492875"/>
            <a:ext cx="2743200" cy="365125"/>
          </a:xfrm>
        </p:spPr>
        <p:txBody>
          <a:bodyPr/>
          <a:lstStyle/>
          <a:p>
            <a:fld id="{73E3F615-0371-7B44-8B36-5A304F524AD2}" type="slidenum">
              <a:rPr lang="en-US" smtClean="0"/>
              <a:t>‹#›</a:t>
            </a:fld>
            <a:endParaRPr lang="en-US" dirty="0"/>
          </a:p>
        </p:txBody>
      </p:sp>
    </p:spTree>
    <p:extLst>
      <p:ext uri="{BB962C8B-B14F-4D97-AF65-F5344CB8AC3E}">
        <p14:creationId xmlns:p14="http://schemas.microsoft.com/office/powerpoint/2010/main" val="931100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B738252-D25F-464B-8188-40A5EDA9A292}"/>
              </a:ext>
            </a:extLst>
          </p:cNvPr>
          <p:cNvPicPr>
            <a:picLocks noChangeAspect="1"/>
          </p:cNvPicPr>
          <p:nvPr userDrawn="1"/>
        </p:nvPicPr>
        <p:blipFill>
          <a:blip r:embed="rId2"/>
          <a:srcRect/>
          <a:stretch/>
        </p:blipFill>
        <p:spPr>
          <a:xfrm>
            <a:off x="0" y="0"/>
            <a:ext cx="12192000" cy="6858000"/>
          </a:xfrm>
          <a:prstGeom prst="rect">
            <a:avLst/>
          </a:prstGeom>
        </p:spPr>
      </p:pic>
      <p:sp>
        <p:nvSpPr>
          <p:cNvPr id="9" name="Slide Number Placeholder 5">
            <a:extLst>
              <a:ext uri="{FF2B5EF4-FFF2-40B4-BE49-F238E27FC236}">
                <a16:creationId xmlns:a16="http://schemas.microsoft.com/office/drawing/2014/main" id="{625D5A0F-7A41-234D-9DDA-A6A755F208F3}"/>
              </a:ext>
            </a:extLst>
          </p:cNvPr>
          <p:cNvSpPr>
            <a:spLocks noGrp="1"/>
          </p:cNvSpPr>
          <p:nvPr>
            <p:ph type="sldNum" sz="quarter" idx="12"/>
          </p:nvPr>
        </p:nvSpPr>
        <p:spPr>
          <a:xfrm>
            <a:off x="9448800" y="6492875"/>
            <a:ext cx="2743200" cy="365125"/>
          </a:xfrm>
        </p:spPr>
        <p:txBody>
          <a:bodyPr/>
          <a:lstStyle/>
          <a:p>
            <a:fld id="{73E3F615-0371-7B44-8B36-5A304F524AD2}" type="slidenum">
              <a:rPr lang="en-US" smtClean="0"/>
              <a:t>‹#›</a:t>
            </a:fld>
            <a:endParaRPr lang="en-US" dirty="0"/>
          </a:p>
        </p:txBody>
      </p:sp>
      <p:sp>
        <p:nvSpPr>
          <p:cNvPr id="2" name="Title 1">
            <a:extLst>
              <a:ext uri="{FF2B5EF4-FFF2-40B4-BE49-F238E27FC236}">
                <a16:creationId xmlns:a16="http://schemas.microsoft.com/office/drawing/2014/main" id="{F0EEAC10-D300-BD46-9679-F8E2272D6548}"/>
              </a:ext>
            </a:extLst>
          </p:cNvPr>
          <p:cNvSpPr>
            <a:spLocks noGrp="1"/>
          </p:cNvSpPr>
          <p:nvPr>
            <p:ph type="title" hasCustomPrompt="1"/>
          </p:nvPr>
        </p:nvSpPr>
        <p:spPr/>
        <p:txBody>
          <a:bodyPr>
            <a:noAutofit/>
          </a:bodyPr>
          <a:lstStyle>
            <a:lvl1pPr>
              <a:defRPr>
                <a:solidFill>
                  <a:srgbClr val="EA5E29"/>
                </a:solidFill>
              </a:defRPr>
            </a:lvl1pPr>
          </a:lstStyle>
          <a:p>
            <a:r>
              <a:rPr lang="en-US" dirty="0"/>
              <a:t>Set Title Font Between 35-55pt</a:t>
            </a:r>
          </a:p>
        </p:txBody>
      </p:sp>
      <p:sp>
        <p:nvSpPr>
          <p:cNvPr id="3" name="Content Placeholder 2">
            <a:extLst>
              <a:ext uri="{FF2B5EF4-FFF2-40B4-BE49-F238E27FC236}">
                <a16:creationId xmlns:a16="http://schemas.microsoft.com/office/drawing/2014/main" id="{0B7906DB-83BD-6C47-B6A4-A94ACD60BCFF}"/>
              </a:ext>
            </a:extLst>
          </p:cNvPr>
          <p:cNvSpPr>
            <a:spLocks noGrp="1"/>
          </p:cNvSpPr>
          <p:nvPr>
            <p:ph sz="half" idx="1" hasCustomPrompt="1"/>
          </p:nvPr>
        </p:nvSpPr>
        <p:spPr>
          <a:xfrm>
            <a:off x="838200" y="1825625"/>
            <a:ext cx="5181600" cy="4059360"/>
          </a:xfrm>
        </p:spPr>
        <p:txBody>
          <a:bodyPr>
            <a:noAutofit/>
          </a:bodyPr>
          <a:lstStyle>
            <a:lvl1pPr>
              <a:lnSpc>
                <a:spcPct val="100000"/>
              </a:lnSpc>
              <a:defRPr sz="2000"/>
            </a:lvl1pPr>
            <a:lvl2pPr>
              <a:lnSpc>
                <a:spcPct val="100000"/>
              </a:lnSpc>
              <a:defRPr sz="2000"/>
            </a:lvl2pPr>
            <a:lvl3pPr>
              <a:lnSpc>
                <a:spcPct val="100000"/>
              </a:lnSpc>
              <a:defRPr sz="2000"/>
            </a:lvl3pPr>
          </a:lstStyle>
          <a:p>
            <a:pPr lvl="0"/>
            <a:r>
              <a:rPr lang="en-US" dirty="0"/>
              <a:t>Set body text font between 18-22pt. If body text cannot fit within these ranges, push text to second slide or copy edits may be necessary.</a:t>
            </a:r>
          </a:p>
          <a:p>
            <a:pPr lvl="1"/>
            <a:r>
              <a:rPr lang="en-US" dirty="0"/>
              <a:t>Second</a:t>
            </a:r>
          </a:p>
          <a:p>
            <a:pPr lvl="2"/>
            <a:r>
              <a:rPr lang="en-US" dirty="0"/>
              <a:t>Third</a:t>
            </a:r>
          </a:p>
        </p:txBody>
      </p:sp>
      <p:sp>
        <p:nvSpPr>
          <p:cNvPr id="4" name="Content Placeholder 3">
            <a:extLst>
              <a:ext uri="{FF2B5EF4-FFF2-40B4-BE49-F238E27FC236}">
                <a16:creationId xmlns:a16="http://schemas.microsoft.com/office/drawing/2014/main" id="{0B29A26C-206B-6344-8299-4A5F98C258A8}"/>
              </a:ext>
            </a:extLst>
          </p:cNvPr>
          <p:cNvSpPr>
            <a:spLocks noGrp="1"/>
          </p:cNvSpPr>
          <p:nvPr>
            <p:ph sz="half" idx="2" hasCustomPrompt="1"/>
          </p:nvPr>
        </p:nvSpPr>
        <p:spPr>
          <a:xfrm>
            <a:off x="6172200" y="1825625"/>
            <a:ext cx="5181600" cy="4059360"/>
          </a:xfrm>
        </p:spPr>
        <p:txBody>
          <a:bodyPr>
            <a:noAutofit/>
          </a:bodyPr>
          <a:lstStyle>
            <a:lvl1pPr>
              <a:lnSpc>
                <a:spcPct val="100000"/>
              </a:lnSpc>
              <a:defRPr sz="2000"/>
            </a:lvl1pPr>
            <a:lvl2pPr>
              <a:lnSpc>
                <a:spcPct val="100000"/>
              </a:lnSpc>
              <a:defRPr sz="2000"/>
            </a:lvl2pPr>
            <a:lvl3pPr>
              <a:lnSpc>
                <a:spcPct val="100000"/>
              </a:lnSpc>
              <a:defRPr sz="2000"/>
            </a:lvl3pPr>
          </a:lstStyle>
          <a:p>
            <a:pPr lvl="0"/>
            <a:r>
              <a:rPr lang="en-US" dirty="0"/>
              <a:t>Set body text font between 18-22pt. If body text cannot fit within these ranges, push text to second slide or copy edits may be necessary.</a:t>
            </a:r>
          </a:p>
          <a:p>
            <a:pPr lvl="1"/>
            <a:r>
              <a:rPr lang="en-US" dirty="0"/>
              <a:t>Second</a:t>
            </a:r>
          </a:p>
          <a:p>
            <a:pPr lvl="2"/>
            <a:r>
              <a:rPr lang="en-US" dirty="0"/>
              <a:t>Third</a:t>
            </a:r>
          </a:p>
        </p:txBody>
      </p:sp>
    </p:spTree>
    <p:extLst>
      <p:ext uri="{BB962C8B-B14F-4D97-AF65-F5344CB8AC3E}">
        <p14:creationId xmlns:p14="http://schemas.microsoft.com/office/powerpoint/2010/main" val="2787515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9F441F09-DB47-B048-A636-B1ABE63651C7}"/>
              </a:ext>
            </a:extLst>
          </p:cNvPr>
          <p:cNvPicPr>
            <a:picLocks noChangeAspect="1"/>
          </p:cNvPicPr>
          <p:nvPr userDrawn="1"/>
        </p:nvPicPr>
        <p:blipFill>
          <a:blip r:embed="rId2"/>
          <a:srcRect/>
          <a:stretch/>
        </p:blipFill>
        <p:spPr>
          <a:xfrm>
            <a:off x="0" y="0"/>
            <a:ext cx="12192000" cy="6858000"/>
          </a:xfrm>
          <a:prstGeom prst="rect">
            <a:avLst/>
          </a:prstGeom>
        </p:spPr>
      </p:pic>
      <p:sp>
        <p:nvSpPr>
          <p:cNvPr id="11" name="Slide Number Placeholder 5">
            <a:extLst>
              <a:ext uri="{FF2B5EF4-FFF2-40B4-BE49-F238E27FC236}">
                <a16:creationId xmlns:a16="http://schemas.microsoft.com/office/drawing/2014/main" id="{9B6DBFBC-95BD-BE41-B158-FB8732847D34}"/>
              </a:ext>
            </a:extLst>
          </p:cNvPr>
          <p:cNvSpPr>
            <a:spLocks noGrp="1"/>
          </p:cNvSpPr>
          <p:nvPr>
            <p:ph type="sldNum" sz="quarter" idx="12"/>
          </p:nvPr>
        </p:nvSpPr>
        <p:spPr>
          <a:xfrm>
            <a:off x="9448800" y="6492875"/>
            <a:ext cx="2743200" cy="365125"/>
          </a:xfrm>
        </p:spPr>
        <p:txBody>
          <a:bodyPr/>
          <a:lstStyle/>
          <a:p>
            <a:fld id="{73E3F615-0371-7B44-8B36-5A304F524AD2}" type="slidenum">
              <a:rPr lang="en-US" smtClean="0"/>
              <a:t>‹#›</a:t>
            </a:fld>
            <a:endParaRPr lang="en-US" dirty="0"/>
          </a:p>
        </p:txBody>
      </p:sp>
      <p:sp>
        <p:nvSpPr>
          <p:cNvPr id="2" name="Title 1">
            <a:extLst>
              <a:ext uri="{FF2B5EF4-FFF2-40B4-BE49-F238E27FC236}">
                <a16:creationId xmlns:a16="http://schemas.microsoft.com/office/drawing/2014/main" id="{38692B32-7DD0-6840-9D76-89EA118035DF}"/>
              </a:ext>
            </a:extLst>
          </p:cNvPr>
          <p:cNvSpPr>
            <a:spLocks noGrp="1"/>
          </p:cNvSpPr>
          <p:nvPr>
            <p:ph type="title" hasCustomPrompt="1"/>
          </p:nvPr>
        </p:nvSpPr>
        <p:spPr>
          <a:xfrm>
            <a:off x="839788" y="365125"/>
            <a:ext cx="10515600" cy="1325563"/>
          </a:xfrm>
        </p:spPr>
        <p:txBody>
          <a:bodyPr>
            <a:noAutofit/>
          </a:bodyPr>
          <a:lstStyle>
            <a:lvl1pPr>
              <a:defRPr>
                <a:solidFill>
                  <a:srgbClr val="EA5E29"/>
                </a:solidFill>
              </a:defRPr>
            </a:lvl1pPr>
          </a:lstStyle>
          <a:p>
            <a:r>
              <a:rPr lang="en-US" dirty="0"/>
              <a:t>Set Title Font Between 35-55pt</a:t>
            </a:r>
          </a:p>
        </p:txBody>
      </p:sp>
      <p:sp>
        <p:nvSpPr>
          <p:cNvPr id="3" name="Text Placeholder 2">
            <a:extLst>
              <a:ext uri="{FF2B5EF4-FFF2-40B4-BE49-F238E27FC236}">
                <a16:creationId xmlns:a16="http://schemas.microsoft.com/office/drawing/2014/main" id="{4F030410-7F4A-1944-82BA-5B23A02F5989}"/>
              </a:ext>
            </a:extLst>
          </p:cNvPr>
          <p:cNvSpPr>
            <a:spLocks noGrp="1"/>
          </p:cNvSpPr>
          <p:nvPr>
            <p:ph type="body" idx="1" hasCustomPrompt="1"/>
          </p:nvPr>
        </p:nvSpPr>
        <p:spPr>
          <a:xfrm>
            <a:off x="839788" y="1681163"/>
            <a:ext cx="5157787" cy="823912"/>
          </a:xfrm>
        </p:spPr>
        <p:txBody>
          <a:bodyPr anchor="b">
            <a:noAutofit/>
          </a:bodyPr>
          <a:lstStyle>
            <a:lvl1pPr marL="0" indent="0">
              <a:buNone/>
              <a:defRPr sz="2400" b="1">
                <a:solidFill>
                  <a:srgbClr val="EA5E29"/>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 text between 24-30pt</a:t>
            </a:r>
          </a:p>
        </p:txBody>
      </p:sp>
      <p:sp>
        <p:nvSpPr>
          <p:cNvPr id="4" name="Content Placeholder 3">
            <a:extLst>
              <a:ext uri="{FF2B5EF4-FFF2-40B4-BE49-F238E27FC236}">
                <a16:creationId xmlns:a16="http://schemas.microsoft.com/office/drawing/2014/main" id="{4BA032C3-928A-2E48-8545-6F8C5D5B08D7}"/>
              </a:ext>
            </a:extLst>
          </p:cNvPr>
          <p:cNvSpPr>
            <a:spLocks noGrp="1"/>
          </p:cNvSpPr>
          <p:nvPr>
            <p:ph sz="half" idx="2" hasCustomPrompt="1"/>
          </p:nvPr>
        </p:nvSpPr>
        <p:spPr>
          <a:xfrm>
            <a:off x="839788" y="2505075"/>
            <a:ext cx="5157787" cy="3379910"/>
          </a:xfrm>
        </p:spPr>
        <p:txBody>
          <a:bodyPr>
            <a:noAutofit/>
          </a:bodyPr>
          <a:lstStyle>
            <a:lvl1pPr>
              <a:lnSpc>
                <a:spcPct val="100000"/>
              </a:lnSpc>
              <a:defRPr sz="2000"/>
            </a:lvl1pPr>
            <a:lvl2pPr>
              <a:lnSpc>
                <a:spcPct val="100000"/>
              </a:lnSpc>
              <a:defRPr sz="2000"/>
            </a:lvl2pPr>
            <a:lvl3pPr>
              <a:lnSpc>
                <a:spcPct val="100000"/>
              </a:lnSpc>
              <a:defRPr sz="2000"/>
            </a:lvl3pPr>
          </a:lstStyle>
          <a:p>
            <a:pPr lvl="0"/>
            <a:r>
              <a:rPr lang="en-US" dirty="0"/>
              <a:t>Set body text font between 18-22pt. If body text cannot fit within these ranges, push text to second slide or copy edits may be necessary.</a:t>
            </a:r>
          </a:p>
          <a:p>
            <a:pPr lvl="1"/>
            <a:r>
              <a:rPr lang="en-US" dirty="0"/>
              <a:t>Second</a:t>
            </a:r>
          </a:p>
          <a:p>
            <a:pPr lvl="2"/>
            <a:r>
              <a:rPr lang="en-US" dirty="0"/>
              <a:t>Third</a:t>
            </a:r>
          </a:p>
        </p:txBody>
      </p:sp>
      <p:sp>
        <p:nvSpPr>
          <p:cNvPr id="5" name="Text Placeholder 4">
            <a:extLst>
              <a:ext uri="{FF2B5EF4-FFF2-40B4-BE49-F238E27FC236}">
                <a16:creationId xmlns:a16="http://schemas.microsoft.com/office/drawing/2014/main" id="{749BD89F-CFE6-0140-B528-E416CD2A23BE}"/>
              </a:ext>
            </a:extLst>
          </p:cNvPr>
          <p:cNvSpPr>
            <a:spLocks noGrp="1"/>
          </p:cNvSpPr>
          <p:nvPr>
            <p:ph type="body" sz="quarter" idx="3" hasCustomPrompt="1"/>
          </p:nvPr>
        </p:nvSpPr>
        <p:spPr>
          <a:xfrm>
            <a:off x="6172200" y="1681163"/>
            <a:ext cx="5183188" cy="823912"/>
          </a:xfrm>
        </p:spPr>
        <p:txBody>
          <a:bodyPr anchor="b">
            <a:noAutofit/>
          </a:bodyPr>
          <a:lstStyle>
            <a:lvl1pPr marL="0" indent="0">
              <a:buNone/>
              <a:defRPr sz="2400" b="1">
                <a:solidFill>
                  <a:srgbClr val="EA5E29"/>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 text between 24-30pt</a:t>
            </a:r>
          </a:p>
        </p:txBody>
      </p:sp>
      <p:sp>
        <p:nvSpPr>
          <p:cNvPr id="6" name="Content Placeholder 5">
            <a:extLst>
              <a:ext uri="{FF2B5EF4-FFF2-40B4-BE49-F238E27FC236}">
                <a16:creationId xmlns:a16="http://schemas.microsoft.com/office/drawing/2014/main" id="{6A640DDA-050A-E441-9554-2DBE7591064D}"/>
              </a:ext>
            </a:extLst>
          </p:cNvPr>
          <p:cNvSpPr>
            <a:spLocks noGrp="1"/>
          </p:cNvSpPr>
          <p:nvPr>
            <p:ph sz="quarter" idx="4" hasCustomPrompt="1"/>
          </p:nvPr>
        </p:nvSpPr>
        <p:spPr>
          <a:xfrm>
            <a:off x="6172200" y="2505075"/>
            <a:ext cx="5183188" cy="3379910"/>
          </a:xfrm>
        </p:spPr>
        <p:txBody>
          <a:bodyPr>
            <a:noAutofit/>
          </a:bodyPr>
          <a:lstStyle>
            <a:lvl1pPr>
              <a:lnSpc>
                <a:spcPct val="100000"/>
              </a:lnSpc>
              <a:defRPr sz="2000"/>
            </a:lvl1pPr>
            <a:lvl2pPr>
              <a:lnSpc>
                <a:spcPct val="100000"/>
              </a:lnSpc>
              <a:defRPr sz="2000"/>
            </a:lvl2pPr>
            <a:lvl3pPr>
              <a:lnSpc>
                <a:spcPct val="100000"/>
              </a:lnSpc>
              <a:defRPr sz="2000"/>
            </a:lvl3pPr>
          </a:lstStyle>
          <a:p>
            <a:pPr lvl="0"/>
            <a:r>
              <a:rPr lang="en-US" dirty="0"/>
              <a:t>Set body text font between 18-22pt. If body text cannot fit within these ranges, push text to second slide or copy edits may be necessary.</a:t>
            </a:r>
          </a:p>
          <a:p>
            <a:pPr lvl="1"/>
            <a:r>
              <a:rPr lang="en-US" dirty="0"/>
              <a:t>Second</a:t>
            </a:r>
          </a:p>
          <a:p>
            <a:pPr lvl="2"/>
            <a:r>
              <a:rPr lang="en-US" dirty="0"/>
              <a:t>Third</a:t>
            </a:r>
          </a:p>
        </p:txBody>
      </p:sp>
    </p:spTree>
    <p:extLst>
      <p:ext uri="{BB962C8B-B14F-4D97-AF65-F5344CB8AC3E}">
        <p14:creationId xmlns:p14="http://schemas.microsoft.com/office/powerpoint/2010/main" val="2897770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941592C-9981-4841-904D-07EDED18F70F}"/>
              </a:ext>
            </a:extLst>
          </p:cNvPr>
          <p:cNvPicPr>
            <a:picLocks noChangeAspect="1"/>
          </p:cNvPicPr>
          <p:nvPr userDrawn="1"/>
        </p:nvPicPr>
        <p:blipFill>
          <a:blip r:embed="rId2"/>
          <a:srcRect/>
          <a:stretch/>
        </p:blipFill>
        <p:spPr>
          <a:xfrm>
            <a:off x="0" y="0"/>
            <a:ext cx="12192000" cy="6858000"/>
          </a:xfrm>
          <a:prstGeom prst="rect">
            <a:avLst/>
          </a:prstGeom>
        </p:spPr>
      </p:pic>
      <p:sp>
        <p:nvSpPr>
          <p:cNvPr id="7" name="Slide Number Placeholder 5">
            <a:extLst>
              <a:ext uri="{FF2B5EF4-FFF2-40B4-BE49-F238E27FC236}">
                <a16:creationId xmlns:a16="http://schemas.microsoft.com/office/drawing/2014/main" id="{90A09872-845A-144A-B6E6-5BE32F03C254}"/>
              </a:ext>
            </a:extLst>
          </p:cNvPr>
          <p:cNvSpPr>
            <a:spLocks noGrp="1"/>
          </p:cNvSpPr>
          <p:nvPr>
            <p:ph type="sldNum" sz="quarter" idx="12"/>
          </p:nvPr>
        </p:nvSpPr>
        <p:spPr>
          <a:xfrm>
            <a:off x="9448800" y="6492875"/>
            <a:ext cx="2743200" cy="365125"/>
          </a:xfrm>
        </p:spPr>
        <p:txBody>
          <a:bodyPr/>
          <a:lstStyle/>
          <a:p>
            <a:fld id="{73E3F615-0371-7B44-8B36-5A304F524AD2}" type="slidenum">
              <a:rPr lang="en-US" smtClean="0"/>
              <a:t>‹#›</a:t>
            </a:fld>
            <a:endParaRPr lang="en-US" dirty="0"/>
          </a:p>
        </p:txBody>
      </p:sp>
      <p:sp>
        <p:nvSpPr>
          <p:cNvPr id="2" name="Title 1">
            <a:extLst>
              <a:ext uri="{FF2B5EF4-FFF2-40B4-BE49-F238E27FC236}">
                <a16:creationId xmlns:a16="http://schemas.microsoft.com/office/drawing/2014/main" id="{BDBE336E-6AA0-154E-B50C-A797F984307C}"/>
              </a:ext>
            </a:extLst>
          </p:cNvPr>
          <p:cNvSpPr>
            <a:spLocks noGrp="1"/>
          </p:cNvSpPr>
          <p:nvPr>
            <p:ph type="title" hasCustomPrompt="1"/>
          </p:nvPr>
        </p:nvSpPr>
        <p:spPr/>
        <p:txBody>
          <a:bodyPr>
            <a:noAutofit/>
          </a:bodyPr>
          <a:lstStyle>
            <a:lvl1pPr>
              <a:defRPr>
                <a:solidFill>
                  <a:srgbClr val="EA5E29"/>
                </a:solidFill>
              </a:defRPr>
            </a:lvl1pPr>
          </a:lstStyle>
          <a:p>
            <a:r>
              <a:rPr lang="en-US" dirty="0"/>
              <a:t>Set Title Font Between 35-55pt</a:t>
            </a:r>
          </a:p>
        </p:txBody>
      </p:sp>
    </p:spTree>
    <p:extLst>
      <p:ext uri="{BB962C8B-B14F-4D97-AF65-F5344CB8AC3E}">
        <p14:creationId xmlns:p14="http://schemas.microsoft.com/office/powerpoint/2010/main" val="916831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10BC382-B8B7-F548-B731-C20C8254CE8E}"/>
              </a:ext>
            </a:extLst>
          </p:cNvPr>
          <p:cNvPicPr>
            <a:picLocks noChangeAspect="1"/>
          </p:cNvPicPr>
          <p:nvPr userDrawn="1"/>
        </p:nvPicPr>
        <p:blipFill>
          <a:blip r:embed="rId2"/>
          <a:srcRect/>
          <a:stretch/>
        </p:blipFill>
        <p:spPr>
          <a:xfrm>
            <a:off x="0" y="0"/>
            <a:ext cx="12192000" cy="6858000"/>
          </a:xfrm>
          <a:prstGeom prst="rect">
            <a:avLst/>
          </a:prstGeom>
        </p:spPr>
      </p:pic>
      <p:sp>
        <p:nvSpPr>
          <p:cNvPr id="6" name="Slide Number Placeholder 5">
            <a:extLst>
              <a:ext uri="{FF2B5EF4-FFF2-40B4-BE49-F238E27FC236}">
                <a16:creationId xmlns:a16="http://schemas.microsoft.com/office/drawing/2014/main" id="{713CA1E7-3D9B-884F-98FA-9775E26D36D8}"/>
              </a:ext>
            </a:extLst>
          </p:cNvPr>
          <p:cNvSpPr>
            <a:spLocks noGrp="1"/>
          </p:cNvSpPr>
          <p:nvPr>
            <p:ph type="sldNum" sz="quarter" idx="12"/>
          </p:nvPr>
        </p:nvSpPr>
        <p:spPr>
          <a:xfrm>
            <a:off x="9448800" y="6492875"/>
            <a:ext cx="2743200" cy="365125"/>
          </a:xfrm>
        </p:spPr>
        <p:txBody>
          <a:bodyPr/>
          <a:lstStyle/>
          <a:p>
            <a:fld id="{73E3F615-0371-7B44-8B36-5A304F524AD2}" type="slidenum">
              <a:rPr lang="en-US" smtClean="0"/>
              <a:t>‹#›</a:t>
            </a:fld>
            <a:endParaRPr lang="en-US" dirty="0"/>
          </a:p>
        </p:txBody>
      </p:sp>
    </p:spTree>
    <p:extLst>
      <p:ext uri="{BB962C8B-B14F-4D97-AF65-F5344CB8AC3E}">
        <p14:creationId xmlns:p14="http://schemas.microsoft.com/office/powerpoint/2010/main" val="1959753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74EBE40-104E-C344-9510-48039709E2F2}"/>
              </a:ext>
            </a:extLst>
          </p:cNvPr>
          <p:cNvPicPr>
            <a:picLocks noChangeAspect="1"/>
          </p:cNvPicPr>
          <p:nvPr userDrawn="1"/>
        </p:nvPicPr>
        <p:blipFill>
          <a:blip r:embed="rId2"/>
          <a:srcRect/>
          <a:stretch/>
        </p:blipFill>
        <p:spPr>
          <a:xfrm>
            <a:off x="0" y="0"/>
            <a:ext cx="12192000" cy="6858000"/>
          </a:xfrm>
          <a:prstGeom prst="rect">
            <a:avLst/>
          </a:prstGeom>
        </p:spPr>
      </p:pic>
      <p:sp>
        <p:nvSpPr>
          <p:cNvPr id="9" name="Slide Number Placeholder 5">
            <a:extLst>
              <a:ext uri="{FF2B5EF4-FFF2-40B4-BE49-F238E27FC236}">
                <a16:creationId xmlns:a16="http://schemas.microsoft.com/office/drawing/2014/main" id="{A33B9628-2A63-2043-9A11-CAEC1F373932}"/>
              </a:ext>
            </a:extLst>
          </p:cNvPr>
          <p:cNvSpPr>
            <a:spLocks noGrp="1"/>
          </p:cNvSpPr>
          <p:nvPr>
            <p:ph type="sldNum" sz="quarter" idx="12"/>
          </p:nvPr>
        </p:nvSpPr>
        <p:spPr>
          <a:xfrm>
            <a:off x="9448800" y="6492875"/>
            <a:ext cx="2743200" cy="365125"/>
          </a:xfrm>
        </p:spPr>
        <p:txBody>
          <a:bodyPr/>
          <a:lstStyle/>
          <a:p>
            <a:fld id="{73E3F615-0371-7B44-8B36-5A304F524AD2}" type="slidenum">
              <a:rPr lang="en-US" smtClean="0"/>
              <a:t>‹#›</a:t>
            </a:fld>
            <a:endParaRPr lang="en-US" dirty="0"/>
          </a:p>
        </p:txBody>
      </p:sp>
      <p:sp>
        <p:nvSpPr>
          <p:cNvPr id="2" name="Title 1">
            <a:extLst>
              <a:ext uri="{FF2B5EF4-FFF2-40B4-BE49-F238E27FC236}">
                <a16:creationId xmlns:a16="http://schemas.microsoft.com/office/drawing/2014/main" id="{5641AE26-5A3C-5D4F-A744-CDFB9BEF377C}"/>
              </a:ext>
            </a:extLst>
          </p:cNvPr>
          <p:cNvSpPr>
            <a:spLocks noGrp="1"/>
          </p:cNvSpPr>
          <p:nvPr>
            <p:ph type="title" hasCustomPrompt="1"/>
          </p:nvPr>
        </p:nvSpPr>
        <p:spPr>
          <a:xfrm>
            <a:off x="839788" y="457200"/>
            <a:ext cx="3932237" cy="1600200"/>
          </a:xfrm>
        </p:spPr>
        <p:txBody>
          <a:bodyPr anchor="b">
            <a:noAutofit/>
          </a:bodyPr>
          <a:lstStyle>
            <a:lvl1pPr>
              <a:defRPr sz="3200">
                <a:solidFill>
                  <a:srgbClr val="EA5E29"/>
                </a:solidFill>
              </a:defRPr>
            </a:lvl1pPr>
          </a:lstStyle>
          <a:p>
            <a:r>
              <a:rPr lang="en-US" dirty="0"/>
              <a:t>Set Title Font Between 30-40pt</a:t>
            </a:r>
          </a:p>
        </p:txBody>
      </p:sp>
      <p:sp>
        <p:nvSpPr>
          <p:cNvPr id="3" name="Content Placeholder 2">
            <a:extLst>
              <a:ext uri="{FF2B5EF4-FFF2-40B4-BE49-F238E27FC236}">
                <a16:creationId xmlns:a16="http://schemas.microsoft.com/office/drawing/2014/main" id="{4AA1C979-822C-924E-B3FB-A0287605888A}"/>
              </a:ext>
            </a:extLst>
          </p:cNvPr>
          <p:cNvSpPr>
            <a:spLocks noGrp="1"/>
          </p:cNvSpPr>
          <p:nvPr>
            <p:ph idx="1" hasCustomPrompt="1"/>
          </p:nvPr>
        </p:nvSpPr>
        <p:spPr>
          <a:xfrm>
            <a:off x="5183188" y="457201"/>
            <a:ext cx="6172200" cy="4572000"/>
          </a:xfrm>
        </p:spPr>
        <p:txBody>
          <a:bodyPr>
            <a:noAutofit/>
          </a:bodyPr>
          <a:lstStyle>
            <a:lvl1pPr>
              <a:lnSpc>
                <a:spcPct val="100000"/>
              </a:lnSpc>
              <a:defRPr sz="2000"/>
            </a:lvl1pPr>
            <a:lvl2pPr>
              <a:lnSpc>
                <a:spcPct val="100000"/>
              </a:lnSpc>
              <a:defRPr sz="2000"/>
            </a:lvl2pPr>
            <a:lvl3pPr>
              <a:lnSpc>
                <a:spcPct val="100000"/>
              </a:lnSpc>
              <a:defRPr sz="2000"/>
            </a:lvl3pPr>
            <a:lvl4pPr>
              <a:defRPr sz="2000"/>
            </a:lvl4pPr>
            <a:lvl5pPr>
              <a:defRPr sz="2000"/>
            </a:lvl5pPr>
            <a:lvl6pPr>
              <a:defRPr sz="2000"/>
            </a:lvl6pPr>
            <a:lvl7pPr>
              <a:defRPr sz="2000"/>
            </a:lvl7pPr>
            <a:lvl8pPr>
              <a:defRPr sz="2000"/>
            </a:lvl8pPr>
            <a:lvl9pPr>
              <a:defRPr sz="2000"/>
            </a:lvl9pPr>
          </a:lstStyle>
          <a:p>
            <a:pPr lvl="0"/>
            <a:r>
              <a:rPr lang="en-US" dirty="0"/>
              <a:t>Set body text font between 18-22pt. If body text cannot fit within these ranges, push text to second slide or copy edits may be necessary.</a:t>
            </a:r>
          </a:p>
          <a:p>
            <a:pPr lvl="1"/>
            <a:r>
              <a:rPr lang="en-US" dirty="0"/>
              <a:t>Second</a:t>
            </a:r>
          </a:p>
          <a:p>
            <a:pPr lvl="2"/>
            <a:r>
              <a:rPr lang="en-US" dirty="0"/>
              <a:t>Third</a:t>
            </a:r>
          </a:p>
        </p:txBody>
      </p:sp>
      <p:sp>
        <p:nvSpPr>
          <p:cNvPr id="4" name="Text Placeholder 3">
            <a:extLst>
              <a:ext uri="{FF2B5EF4-FFF2-40B4-BE49-F238E27FC236}">
                <a16:creationId xmlns:a16="http://schemas.microsoft.com/office/drawing/2014/main" id="{AA270275-0A6C-F145-BF29-DD225BCBFD40}"/>
              </a:ext>
            </a:extLst>
          </p:cNvPr>
          <p:cNvSpPr>
            <a:spLocks noGrp="1"/>
          </p:cNvSpPr>
          <p:nvPr>
            <p:ph type="body" sz="half" idx="2" hasCustomPrompt="1"/>
          </p:nvPr>
        </p:nvSpPr>
        <p:spPr>
          <a:xfrm>
            <a:off x="839788" y="2057400"/>
            <a:ext cx="3932237" cy="3811588"/>
          </a:xfrm>
        </p:spPr>
        <p:txBody>
          <a:bodyPr>
            <a:noAutofit/>
          </a:bodyPr>
          <a:lstStyle>
            <a:lvl1pPr marL="0" indent="0">
              <a:lnSpc>
                <a:spcPct val="100000"/>
              </a:lnSpc>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Set body text font between 18-22pt. If body text cannot fit within these ranges, push text to second slide or copy edits may be necessary.</a:t>
            </a:r>
          </a:p>
        </p:txBody>
      </p:sp>
    </p:spTree>
    <p:extLst>
      <p:ext uri="{BB962C8B-B14F-4D97-AF65-F5344CB8AC3E}">
        <p14:creationId xmlns:p14="http://schemas.microsoft.com/office/powerpoint/2010/main" val="2656880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0927D83-B179-554F-947A-B64035D82E97}"/>
              </a:ext>
            </a:extLst>
          </p:cNvPr>
          <p:cNvPicPr>
            <a:picLocks noChangeAspect="1"/>
          </p:cNvPicPr>
          <p:nvPr userDrawn="1"/>
        </p:nvPicPr>
        <p:blipFill>
          <a:blip r:embed="rId2"/>
          <a:srcRect/>
          <a:stretch/>
        </p:blipFill>
        <p:spPr>
          <a:xfrm>
            <a:off x="0" y="0"/>
            <a:ext cx="12192000" cy="6858000"/>
          </a:xfrm>
          <a:prstGeom prst="rect">
            <a:avLst/>
          </a:prstGeom>
        </p:spPr>
      </p:pic>
      <p:sp>
        <p:nvSpPr>
          <p:cNvPr id="9" name="Slide Number Placeholder 5">
            <a:extLst>
              <a:ext uri="{FF2B5EF4-FFF2-40B4-BE49-F238E27FC236}">
                <a16:creationId xmlns:a16="http://schemas.microsoft.com/office/drawing/2014/main" id="{52322D32-9A4A-9947-8748-DC302AA9A41B}"/>
              </a:ext>
            </a:extLst>
          </p:cNvPr>
          <p:cNvSpPr>
            <a:spLocks noGrp="1"/>
          </p:cNvSpPr>
          <p:nvPr>
            <p:ph type="sldNum" sz="quarter" idx="12"/>
          </p:nvPr>
        </p:nvSpPr>
        <p:spPr>
          <a:xfrm>
            <a:off x="9448800" y="6492875"/>
            <a:ext cx="2743200" cy="365125"/>
          </a:xfrm>
        </p:spPr>
        <p:txBody>
          <a:bodyPr/>
          <a:lstStyle/>
          <a:p>
            <a:fld id="{73E3F615-0371-7B44-8B36-5A304F524AD2}" type="slidenum">
              <a:rPr lang="en-US" smtClean="0"/>
              <a:t>‹#›</a:t>
            </a:fld>
            <a:endParaRPr lang="en-US" dirty="0"/>
          </a:p>
        </p:txBody>
      </p:sp>
      <p:sp>
        <p:nvSpPr>
          <p:cNvPr id="2" name="Title 1">
            <a:extLst>
              <a:ext uri="{FF2B5EF4-FFF2-40B4-BE49-F238E27FC236}">
                <a16:creationId xmlns:a16="http://schemas.microsoft.com/office/drawing/2014/main" id="{27BC4F90-B777-6A42-A136-62B95B051F0F}"/>
              </a:ext>
            </a:extLst>
          </p:cNvPr>
          <p:cNvSpPr>
            <a:spLocks noGrp="1"/>
          </p:cNvSpPr>
          <p:nvPr>
            <p:ph type="title" hasCustomPrompt="1"/>
          </p:nvPr>
        </p:nvSpPr>
        <p:spPr>
          <a:xfrm>
            <a:off x="839788" y="457200"/>
            <a:ext cx="3932237" cy="1600200"/>
          </a:xfrm>
        </p:spPr>
        <p:txBody>
          <a:bodyPr anchor="b">
            <a:noAutofit/>
          </a:bodyPr>
          <a:lstStyle>
            <a:lvl1pPr>
              <a:defRPr sz="3200">
                <a:solidFill>
                  <a:srgbClr val="EA5E29"/>
                </a:solidFill>
              </a:defRPr>
            </a:lvl1pPr>
          </a:lstStyle>
          <a:p>
            <a:r>
              <a:rPr lang="en-US" dirty="0"/>
              <a:t>Set Title Font Between 30-40pt</a:t>
            </a:r>
          </a:p>
        </p:txBody>
      </p:sp>
      <p:sp>
        <p:nvSpPr>
          <p:cNvPr id="3" name="Picture Placeholder 2">
            <a:extLst>
              <a:ext uri="{FF2B5EF4-FFF2-40B4-BE49-F238E27FC236}">
                <a16:creationId xmlns:a16="http://schemas.microsoft.com/office/drawing/2014/main" id="{5C60E9F2-635E-A446-9FC9-C6FA6729F936}"/>
              </a:ext>
            </a:extLst>
          </p:cNvPr>
          <p:cNvSpPr>
            <a:spLocks noGrp="1"/>
          </p:cNvSpPr>
          <p:nvPr>
            <p:ph type="pic" idx="1"/>
          </p:nvPr>
        </p:nvSpPr>
        <p:spPr>
          <a:xfrm>
            <a:off x="5183188" y="457201"/>
            <a:ext cx="61722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311CFAF-595B-3348-AED7-FA0A35711001}"/>
              </a:ext>
            </a:extLst>
          </p:cNvPr>
          <p:cNvSpPr>
            <a:spLocks noGrp="1"/>
          </p:cNvSpPr>
          <p:nvPr>
            <p:ph type="body" sz="half" idx="2" hasCustomPrompt="1"/>
          </p:nvPr>
        </p:nvSpPr>
        <p:spPr>
          <a:xfrm>
            <a:off x="839788" y="2057400"/>
            <a:ext cx="3932237" cy="3811588"/>
          </a:xfrm>
        </p:spPr>
        <p:txBody>
          <a:bodyPr>
            <a:noAutofit/>
          </a:bodyPr>
          <a:lstStyle>
            <a:lvl1pPr marL="0" indent="0">
              <a:lnSpc>
                <a:spcPct val="100000"/>
              </a:lnSpc>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Set body text font between 18-22pt. If body text cannot fit within these ranges, push text to second slide or copy edits may be necessary.</a:t>
            </a:r>
          </a:p>
        </p:txBody>
      </p:sp>
    </p:spTree>
    <p:extLst>
      <p:ext uri="{BB962C8B-B14F-4D97-AF65-F5344CB8AC3E}">
        <p14:creationId xmlns:p14="http://schemas.microsoft.com/office/powerpoint/2010/main" val="1050068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CFAB1E-1DCF-084E-AF8A-EB63ED4C0C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35DE003-1416-0943-B751-76EB793B8F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AEC401-84AA-DA45-98ED-029205FBAA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746214-5550-7C43-AB36-F5FA31A12F1C}" type="datetimeFigureOut">
              <a:rPr lang="en-US" smtClean="0"/>
              <a:t>11/16/2021</a:t>
            </a:fld>
            <a:endParaRPr lang="en-US" dirty="0"/>
          </a:p>
        </p:txBody>
      </p:sp>
      <p:sp>
        <p:nvSpPr>
          <p:cNvPr id="5" name="Footer Placeholder 4">
            <a:extLst>
              <a:ext uri="{FF2B5EF4-FFF2-40B4-BE49-F238E27FC236}">
                <a16:creationId xmlns:a16="http://schemas.microsoft.com/office/drawing/2014/main" id="{2E7561BC-D6DD-5E48-85C7-D8DCA93C11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3E3EE7F-2D09-EC4F-8996-BE5EE8B27A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E3F615-0371-7B44-8B36-5A304F524AD2}" type="slidenum">
              <a:rPr lang="en-US" smtClean="0"/>
              <a:t>‹#›</a:t>
            </a:fld>
            <a:endParaRPr lang="en-US" dirty="0"/>
          </a:p>
        </p:txBody>
      </p:sp>
    </p:spTree>
    <p:extLst>
      <p:ext uri="{BB962C8B-B14F-4D97-AF65-F5344CB8AC3E}">
        <p14:creationId xmlns:p14="http://schemas.microsoft.com/office/powerpoint/2010/main" val="1737162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6E0A1-9D43-EA4B-9DB3-6FFE70159C2D}"/>
              </a:ext>
            </a:extLst>
          </p:cNvPr>
          <p:cNvSpPr>
            <a:spLocks noGrp="1"/>
          </p:cNvSpPr>
          <p:nvPr>
            <p:ph type="ctrTitle"/>
          </p:nvPr>
        </p:nvSpPr>
        <p:spPr>
          <a:xfrm>
            <a:off x="586740" y="3688773"/>
            <a:ext cx="11018520" cy="1655763"/>
          </a:xfrm>
        </p:spPr>
        <p:txBody>
          <a:bodyPr/>
          <a:lstStyle/>
          <a:p>
            <a:r>
              <a:rPr lang="en-US" dirty="0"/>
              <a:t>Review of CMS COVID-19 IFR</a:t>
            </a:r>
          </a:p>
        </p:txBody>
      </p:sp>
      <p:sp>
        <p:nvSpPr>
          <p:cNvPr id="3" name="Subtitle 2">
            <a:extLst>
              <a:ext uri="{FF2B5EF4-FFF2-40B4-BE49-F238E27FC236}">
                <a16:creationId xmlns:a16="http://schemas.microsoft.com/office/drawing/2014/main" id="{79DD2ACD-BBB5-CB4F-93DA-ECD9CCFBAD59}"/>
              </a:ext>
            </a:extLst>
          </p:cNvPr>
          <p:cNvSpPr>
            <a:spLocks noGrp="1"/>
          </p:cNvSpPr>
          <p:nvPr>
            <p:ph type="subTitle" idx="1"/>
          </p:nvPr>
        </p:nvSpPr>
        <p:spPr>
          <a:xfrm>
            <a:off x="586740" y="5436612"/>
            <a:ext cx="11018520" cy="1026533"/>
          </a:xfrm>
        </p:spPr>
        <p:txBody>
          <a:bodyPr/>
          <a:lstStyle/>
          <a:p>
            <a:r>
              <a:rPr lang="en-US" dirty="0"/>
              <a:t>John O’Brien, M.A.</a:t>
            </a:r>
          </a:p>
          <a:p>
            <a:r>
              <a:rPr lang="en-US" dirty="0"/>
              <a:t>Consultant</a:t>
            </a:r>
          </a:p>
        </p:txBody>
      </p:sp>
    </p:spTree>
    <p:extLst>
      <p:ext uri="{BB962C8B-B14F-4D97-AF65-F5344CB8AC3E}">
        <p14:creationId xmlns:p14="http://schemas.microsoft.com/office/powerpoint/2010/main" val="3544859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45225FF-15C7-5946-830C-2F8652DE708A}"/>
              </a:ext>
            </a:extLst>
          </p:cNvPr>
          <p:cNvSpPr>
            <a:spLocks noGrp="1"/>
          </p:cNvSpPr>
          <p:nvPr>
            <p:ph type="title"/>
          </p:nvPr>
        </p:nvSpPr>
        <p:spPr/>
        <p:txBody>
          <a:bodyPr/>
          <a:lstStyle/>
          <a:p>
            <a:r>
              <a:rPr lang="en-US" dirty="0"/>
              <a:t>Overview of IFR Requirements </a:t>
            </a:r>
          </a:p>
        </p:txBody>
      </p:sp>
      <p:sp>
        <p:nvSpPr>
          <p:cNvPr id="5" name="Content Placeholder 4">
            <a:extLst>
              <a:ext uri="{FF2B5EF4-FFF2-40B4-BE49-F238E27FC236}">
                <a16:creationId xmlns:a16="http://schemas.microsoft.com/office/drawing/2014/main" id="{B838FBF2-F165-B847-BAB1-81E6EB1CEF30}"/>
              </a:ext>
            </a:extLst>
          </p:cNvPr>
          <p:cNvSpPr>
            <a:spLocks noGrp="1"/>
          </p:cNvSpPr>
          <p:nvPr>
            <p:ph idx="1"/>
          </p:nvPr>
        </p:nvSpPr>
        <p:spPr/>
        <p:txBody>
          <a:bodyPr/>
          <a:lstStyle/>
          <a:p>
            <a:r>
              <a:rPr lang="en-US" dirty="0"/>
              <a:t>IFR was released on November 5</a:t>
            </a:r>
            <a:r>
              <a:rPr lang="en-US" baseline="30000" dirty="0"/>
              <a:t>th</a:t>
            </a:r>
            <a:r>
              <a:rPr lang="en-US" dirty="0"/>
              <a:t> 2021: CMS Omnibus COVID-19 Health Care Staff Vaccinations</a:t>
            </a:r>
          </a:p>
          <a:p>
            <a:r>
              <a:rPr lang="en-US" dirty="0"/>
              <a:t>Applies to Medicare and Medicaid certified providers</a:t>
            </a:r>
          </a:p>
          <a:p>
            <a:r>
              <a:rPr lang="en-US" dirty="0"/>
              <a:t>Specifically applies to Community Mental Health Centers (CMHCs) certified under Medicare and Psychiatric Residential Treatment Programs (among other provider types)  </a:t>
            </a:r>
          </a:p>
          <a:p>
            <a:r>
              <a:rPr lang="en-US" dirty="0"/>
              <a:t>Changes Conditions of Participation for CMHCs (amended to add 485.904) and for PRTF (amended to add 441.151). </a:t>
            </a:r>
          </a:p>
          <a:p>
            <a:r>
              <a:rPr lang="en-US" dirty="0"/>
              <a:t>Implementation Dates:</a:t>
            </a:r>
          </a:p>
          <a:p>
            <a:pPr lvl="1"/>
            <a:r>
              <a:rPr lang="en-US" dirty="0"/>
              <a:t>December 6—all staff must have received, at a minimum, the first dose of the primary series or a single dose vaccine</a:t>
            </a:r>
          </a:p>
          <a:p>
            <a:pPr lvl="1"/>
            <a:r>
              <a:rPr lang="en-US" dirty="0"/>
              <a:t>By January 2, 2022—all applicable staff must be fully vaccinated</a:t>
            </a:r>
          </a:p>
        </p:txBody>
      </p:sp>
    </p:spTree>
    <p:extLst>
      <p:ext uri="{BB962C8B-B14F-4D97-AF65-F5344CB8AC3E}">
        <p14:creationId xmlns:p14="http://schemas.microsoft.com/office/powerpoint/2010/main" val="1696719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45225FF-15C7-5946-830C-2F8652DE708A}"/>
              </a:ext>
            </a:extLst>
          </p:cNvPr>
          <p:cNvSpPr>
            <a:spLocks noGrp="1"/>
          </p:cNvSpPr>
          <p:nvPr>
            <p:ph type="title"/>
          </p:nvPr>
        </p:nvSpPr>
        <p:spPr/>
        <p:txBody>
          <a:bodyPr/>
          <a:lstStyle/>
          <a:p>
            <a:r>
              <a:rPr lang="en-US" dirty="0"/>
              <a:t>Covered Staff</a:t>
            </a:r>
          </a:p>
        </p:txBody>
      </p:sp>
      <p:sp>
        <p:nvSpPr>
          <p:cNvPr id="5" name="Content Placeholder 4">
            <a:extLst>
              <a:ext uri="{FF2B5EF4-FFF2-40B4-BE49-F238E27FC236}">
                <a16:creationId xmlns:a16="http://schemas.microsoft.com/office/drawing/2014/main" id="{B838FBF2-F165-B847-BAB1-81E6EB1CEF30}"/>
              </a:ext>
            </a:extLst>
          </p:cNvPr>
          <p:cNvSpPr>
            <a:spLocks noGrp="1"/>
          </p:cNvSpPr>
          <p:nvPr>
            <p:ph idx="1"/>
          </p:nvPr>
        </p:nvSpPr>
        <p:spPr/>
        <p:txBody>
          <a:bodyPr/>
          <a:lstStyle/>
          <a:p>
            <a:r>
              <a:rPr lang="en-US" dirty="0"/>
              <a:t>CMHC and PRTF policies must apply to the following facility staff, regardless of clinical responsibility or patient contact:</a:t>
            </a:r>
          </a:p>
          <a:p>
            <a:pPr lvl="1"/>
            <a:r>
              <a:rPr lang="en-US" dirty="0"/>
              <a:t>All current staff as well as any new staff, who provide any care, treatment, or other for the facility and/or its patients </a:t>
            </a:r>
          </a:p>
          <a:p>
            <a:pPr lvl="1"/>
            <a:r>
              <a:rPr lang="en-US" dirty="0"/>
              <a:t>All facility employees; licensed practitioners; students, trainees, and volunteers</a:t>
            </a:r>
          </a:p>
          <a:p>
            <a:pPr lvl="1"/>
            <a:r>
              <a:rPr lang="en-US" dirty="0"/>
              <a:t>Administrative staff, facility leadership, volunteer or other fiduciary board members, housekeeping and food services</a:t>
            </a:r>
          </a:p>
          <a:p>
            <a:pPr lvl="1"/>
            <a:r>
              <a:rPr lang="en-US" dirty="0"/>
              <a:t>Individuals under contract to provide services to the facility (limited exceptions)</a:t>
            </a:r>
          </a:p>
          <a:p>
            <a:pPr lvl="1"/>
            <a:r>
              <a:rPr lang="en-US" dirty="0"/>
              <a:t>Staff who provide services in home or community settings</a:t>
            </a:r>
          </a:p>
          <a:p>
            <a:pPr lvl="1"/>
            <a:r>
              <a:rPr lang="en-US" dirty="0"/>
              <a:t>Only individuals who provide services 100% remotely, such as fully remote telehealth or payroll services, are not subject to the requirements of this IFR</a:t>
            </a:r>
          </a:p>
        </p:txBody>
      </p:sp>
    </p:spTree>
    <p:extLst>
      <p:ext uri="{BB962C8B-B14F-4D97-AF65-F5344CB8AC3E}">
        <p14:creationId xmlns:p14="http://schemas.microsoft.com/office/powerpoint/2010/main" val="2063994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45225FF-15C7-5946-830C-2F8652DE708A}"/>
              </a:ext>
            </a:extLst>
          </p:cNvPr>
          <p:cNvSpPr>
            <a:spLocks noGrp="1"/>
          </p:cNvSpPr>
          <p:nvPr>
            <p:ph type="title"/>
          </p:nvPr>
        </p:nvSpPr>
        <p:spPr/>
        <p:txBody>
          <a:bodyPr/>
          <a:lstStyle/>
          <a:p>
            <a:r>
              <a:rPr lang="en-US" dirty="0"/>
              <a:t>Vaccine Exemptions and Accommodations</a:t>
            </a:r>
          </a:p>
        </p:txBody>
      </p:sp>
      <p:sp>
        <p:nvSpPr>
          <p:cNvPr id="5" name="Content Placeholder 4">
            <a:extLst>
              <a:ext uri="{FF2B5EF4-FFF2-40B4-BE49-F238E27FC236}">
                <a16:creationId xmlns:a16="http://schemas.microsoft.com/office/drawing/2014/main" id="{B838FBF2-F165-B847-BAB1-81E6EB1CEF30}"/>
              </a:ext>
            </a:extLst>
          </p:cNvPr>
          <p:cNvSpPr>
            <a:spLocks noGrp="1"/>
          </p:cNvSpPr>
          <p:nvPr>
            <p:ph idx="1"/>
          </p:nvPr>
        </p:nvSpPr>
        <p:spPr/>
        <p:txBody>
          <a:bodyPr/>
          <a:lstStyle/>
          <a:p>
            <a:r>
              <a:rPr lang="en-US" dirty="0"/>
              <a:t>CMHCs and PRTF must establish and implement a process by which staff may request an exemption from COVID-19 for the following circumstances:</a:t>
            </a:r>
          </a:p>
          <a:p>
            <a:pPr lvl="1"/>
            <a:r>
              <a:rPr lang="en-US" dirty="0"/>
              <a:t>Certain allergies</a:t>
            </a:r>
          </a:p>
          <a:p>
            <a:pPr lvl="1"/>
            <a:r>
              <a:rPr lang="en-US" dirty="0"/>
              <a:t>Recognized medical conditions or </a:t>
            </a:r>
          </a:p>
          <a:p>
            <a:pPr lvl="1"/>
            <a:r>
              <a:rPr lang="en-US" dirty="0"/>
              <a:t>Religious beliefs, observances, or practices</a:t>
            </a:r>
          </a:p>
          <a:p>
            <a:r>
              <a:rPr lang="en-US" dirty="0"/>
              <a:t>In granting such exemptions employers must ensure that they minimize the risk of transmission of COVID-19  </a:t>
            </a:r>
          </a:p>
          <a:p>
            <a:r>
              <a:rPr lang="en-US" dirty="0"/>
              <a:t>Employers may be required to offer accommodations for staff who cannot be vaccinated or tested  </a:t>
            </a:r>
          </a:p>
        </p:txBody>
      </p:sp>
    </p:spTree>
    <p:extLst>
      <p:ext uri="{BB962C8B-B14F-4D97-AF65-F5344CB8AC3E}">
        <p14:creationId xmlns:p14="http://schemas.microsoft.com/office/powerpoint/2010/main" val="411349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45225FF-15C7-5946-830C-2F8652DE708A}"/>
              </a:ext>
            </a:extLst>
          </p:cNvPr>
          <p:cNvSpPr>
            <a:spLocks noGrp="1"/>
          </p:cNvSpPr>
          <p:nvPr>
            <p:ph type="title"/>
          </p:nvPr>
        </p:nvSpPr>
        <p:spPr/>
        <p:txBody>
          <a:bodyPr/>
          <a:lstStyle/>
          <a:p>
            <a:r>
              <a:rPr lang="en-US" dirty="0"/>
              <a:t>Contingency Plans</a:t>
            </a:r>
          </a:p>
        </p:txBody>
      </p:sp>
      <p:sp>
        <p:nvSpPr>
          <p:cNvPr id="5" name="Content Placeholder 4">
            <a:extLst>
              <a:ext uri="{FF2B5EF4-FFF2-40B4-BE49-F238E27FC236}">
                <a16:creationId xmlns:a16="http://schemas.microsoft.com/office/drawing/2014/main" id="{B838FBF2-F165-B847-BAB1-81E6EB1CEF30}"/>
              </a:ext>
            </a:extLst>
          </p:cNvPr>
          <p:cNvSpPr>
            <a:spLocks noGrp="1"/>
          </p:cNvSpPr>
          <p:nvPr>
            <p:ph idx="1"/>
          </p:nvPr>
        </p:nvSpPr>
        <p:spPr/>
        <p:txBody>
          <a:bodyPr/>
          <a:lstStyle/>
          <a:p>
            <a:r>
              <a:rPr lang="en-US" dirty="0"/>
              <a:t>CMHCs and PRTFs must make contingency plans to</a:t>
            </a:r>
          </a:p>
          <a:p>
            <a:pPr lvl="1"/>
            <a:r>
              <a:rPr lang="en-US" dirty="0"/>
              <a:t>Ensure that staff who are not fully vaccinated will soon be vaccinated </a:t>
            </a:r>
          </a:p>
          <a:p>
            <a:pPr lvl="1"/>
            <a:r>
              <a:rPr lang="en-US" dirty="0"/>
              <a:t>Ensure that these staff will not provide care, treatment, or other services  until they have completed the primary vaccination series and are considered fully vaccinated</a:t>
            </a:r>
          </a:p>
          <a:p>
            <a:pPr lvl="1"/>
            <a:r>
              <a:rPr lang="en-US" dirty="0"/>
              <a:t>Address the safe provision of services by </a:t>
            </a:r>
            <a:r>
              <a:rPr lang="en-US"/>
              <a:t>individuals who </a:t>
            </a:r>
            <a:r>
              <a:rPr lang="en-US" dirty="0"/>
              <a:t>have requested an exemption from vaccination while their request</a:t>
            </a:r>
          </a:p>
        </p:txBody>
      </p:sp>
    </p:spTree>
    <p:extLst>
      <p:ext uri="{BB962C8B-B14F-4D97-AF65-F5344CB8AC3E}">
        <p14:creationId xmlns:p14="http://schemas.microsoft.com/office/powerpoint/2010/main" val="116820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45225FF-15C7-5946-830C-2F8652DE708A}"/>
              </a:ext>
            </a:extLst>
          </p:cNvPr>
          <p:cNvSpPr>
            <a:spLocks noGrp="1"/>
          </p:cNvSpPr>
          <p:nvPr>
            <p:ph type="title"/>
          </p:nvPr>
        </p:nvSpPr>
        <p:spPr/>
        <p:txBody>
          <a:bodyPr/>
          <a:lstStyle/>
          <a:p>
            <a:r>
              <a:rPr lang="en-US" dirty="0"/>
              <a:t>Agency Requirements</a:t>
            </a:r>
          </a:p>
        </p:txBody>
      </p:sp>
      <p:sp>
        <p:nvSpPr>
          <p:cNvPr id="5" name="Content Placeholder 4">
            <a:extLst>
              <a:ext uri="{FF2B5EF4-FFF2-40B4-BE49-F238E27FC236}">
                <a16:creationId xmlns:a16="http://schemas.microsoft.com/office/drawing/2014/main" id="{B838FBF2-F165-B847-BAB1-81E6EB1CEF30}"/>
              </a:ext>
            </a:extLst>
          </p:cNvPr>
          <p:cNvSpPr>
            <a:spLocks noGrp="1"/>
          </p:cNvSpPr>
          <p:nvPr>
            <p:ph idx="1"/>
          </p:nvPr>
        </p:nvSpPr>
        <p:spPr/>
        <p:txBody>
          <a:bodyPr/>
          <a:lstStyle/>
          <a:p>
            <a:pPr lvl="0"/>
            <a:r>
              <a:rPr lang="en-US" dirty="0"/>
              <a:t>CMHCs and PRTFs must have policies and procedures to address the requirements in this IFR: </a:t>
            </a:r>
          </a:p>
          <a:p>
            <a:pPr lvl="1"/>
            <a:r>
              <a:rPr lang="en-US" dirty="0"/>
              <a:t>A process for ensuring all staff have received, at a minimum, a single or first dose of the COVID–19 vaccine (depending on vaccine) prior to staff providing any care, treatment, or other services for the CMHC and/or its clients</a:t>
            </a:r>
          </a:p>
          <a:p>
            <a:pPr lvl="1"/>
            <a:r>
              <a:rPr lang="en-US" dirty="0"/>
              <a:t>A process for ensuring that all staff are fully vaccinated for COVID– 19, except for those staff who have been granted exemptions   or temporarily delayed (based on CDC guidance) </a:t>
            </a:r>
          </a:p>
          <a:p>
            <a:pPr lvl="1"/>
            <a:r>
              <a:rPr lang="en-US" dirty="0"/>
              <a:t>A process for tracking and securely documenting the COVID–19 vaccination status for all staff </a:t>
            </a:r>
          </a:p>
          <a:p>
            <a:pPr lvl="1"/>
            <a:r>
              <a:rPr lang="en-US" dirty="0"/>
              <a:t>A process for ensuring the implementation of additional precautions, intended to mitigate the transmission and spread of COVID–19, for all staff who are not fully vaccinated for COVID–19 (CMHCs)</a:t>
            </a:r>
          </a:p>
          <a:p>
            <a:pPr lvl="1"/>
            <a:r>
              <a:rPr lang="en-US" dirty="0"/>
              <a:t>A process for tracking and securely documenting the COVID–19 vaccination status of any staff who have obtained any booster doses</a:t>
            </a:r>
          </a:p>
          <a:p>
            <a:pPr marL="457200" lvl="1" indent="0">
              <a:buNone/>
            </a:pPr>
            <a:endParaRPr lang="en-US" dirty="0"/>
          </a:p>
        </p:txBody>
      </p:sp>
    </p:spTree>
    <p:extLst>
      <p:ext uri="{BB962C8B-B14F-4D97-AF65-F5344CB8AC3E}">
        <p14:creationId xmlns:p14="http://schemas.microsoft.com/office/powerpoint/2010/main" val="2993596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45225FF-15C7-5946-830C-2F8652DE708A}"/>
              </a:ext>
            </a:extLst>
          </p:cNvPr>
          <p:cNvSpPr>
            <a:spLocks noGrp="1"/>
          </p:cNvSpPr>
          <p:nvPr>
            <p:ph type="title"/>
          </p:nvPr>
        </p:nvSpPr>
        <p:spPr/>
        <p:txBody>
          <a:bodyPr/>
          <a:lstStyle/>
          <a:p>
            <a:r>
              <a:rPr lang="en-US" dirty="0"/>
              <a:t>Agency Requirements (continued) </a:t>
            </a:r>
          </a:p>
        </p:txBody>
      </p:sp>
      <p:sp>
        <p:nvSpPr>
          <p:cNvPr id="5" name="Content Placeholder 4">
            <a:extLst>
              <a:ext uri="{FF2B5EF4-FFF2-40B4-BE49-F238E27FC236}">
                <a16:creationId xmlns:a16="http://schemas.microsoft.com/office/drawing/2014/main" id="{B838FBF2-F165-B847-BAB1-81E6EB1CEF30}"/>
              </a:ext>
            </a:extLst>
          </p:cNvPr>
          <p:cNvSpPr>
            <a:spLocks noGrp="1"/>
          </p:cNvSpPr>
          <p:nvPr>
            <p:ph idx="1"/>
          </p:nvPr>
        </p:nvSpPr>
        <p:spPr>
          <a:xfrm>
            <a:off x="564874" y="1843556"/>
            <a:ext cx="11062252" cy="4014215"/>
          </a:xfrm>
        </p:spPr>
        <p:txBody>
          <a:bodyPr/>
          <a:lstStyle/>
          <a:p>
            <a:pPr lvl="1"/>
            <a:r>
              <a:rPr lang="en-US" dirty="0"/>
              <a:t>A process for ensuring that PRTFs follows nationally recognized infection prevention and control guidelines to mitigate the transmission and spread of COVID–19, and which must include the implementation of additional precautions for all staff who are not fully vaccinated for COVID–19;</a:t>
            </a:r>
          </a:p>
          <a:p>
            <a:pPr lvl="1"/>
            <a:r>
              <a:rPr lang="en-US" dirty="0"/>
              <a:t>A process by which staff may request an exemption from the staff COVID–19 vaccination requirements based on an applicable Federal law </a:t>
            </a:r>
          </a:p>
          <a:p>
            <a:pPr lvl="1"/>
            <a:r>
              <a:rPr lang="en-US" dirty="0"/>
              <a:t>A process for tracking and securely documenting information provided by those staff who have requested and provided an exemption from the staff COVID–19 vaccination requirements</a:t>
            </a:r>
          </a:p>
          <a:p>
            <a:pPr lvl="1"/>
            <a:r>
              <a:rPr lang="en-US" dirty="0"/>
              <a:t>A process for ensuring that all documentation, confirming recognized clinical contraindications to COVID–19 vaccines and supports staff request for medical exemptions from vaccinations</a:t>
            </a:r>
          </a:p>
          <a:p>
            <a:pPr lvl="1"/>
            <a:r>
              <a:rPr lang="en-US" dirty="0"/>
              <a:t>Documentation must include signature and date by a independent licensed practitioner</a:t>
            </a:r>
          </a:p>
          <a:p>
            <a:pPr lvl="1"/>
            <a:r>
              <a:rPr lang="en-US" dirty="0"/>
              <a:t>A process for ensuring the tracking and secure documentation of the vaccination status of staff for whom COVID–19 vaccination must be temporarily delayed</a:t>
            </a:r>
          </a:p>
          <a:p>
            <a:pPr lvl="1"/>
            <a:r>
              <a:rPr lang="en-US" dirty="0"/>
              <a:t>Contingency plans for staff who are not fully vaccinated for COVID–19</a:t>
            </a:r>
          </a:p>
          <a:p>
            <a:pPr lvl="1"/>
            <a:endParaRPr lang="en-US" dirty="0"/>
          </a:p>
          <a:p>
            <a:endParaRPr lang="en-US" dirty="0"/>
          </a:p>
        </p:txBody>
      </p:sp>
    </p:spTree>
    <p:extLst>
      <p:ext uri="{BB962C8B-B14F-4D97-AF65-F5344CB8AC3E}">
        <p14:creationId xmlns:p14="http://schemas.microsoft.com/office/powerpoint/2010/main" val="10795002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EBE2FE79103C144A1824F3C2D840014" ma:contentTypeVersion="9" ma:contentTypeDescription="Create a new document." ma:contentTypeScope="" ma:versionID="e78ac8f4ab82bf53a511abccacd45302">
  <xsd:schema xmlns:xsd="http://www.w3.org/2001/XMLSchema" xmlns:xs="http://www.w3.org/2001/XMLSchema" xmlns:p="http://schemas.microsoft.com/office/2006/metadata/properties" xmlns:ns2="8a60fc0f-323a-4cb7-9d44-e3852540ec4d" targetNamespace="http://schemas.microsoft.com/office/2006/metadata/properties" ma:root="true" ma:fieldsID="9d0d3a07c547085e2a5e08ef38d3a11b" ns2:_="">
    <xsd:import namespace="8a60fc0f-323a-4cb7-9d44-e3852540ec4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60fc0f-323a-4cb7-9d44-e3852540ec4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F508E97-6112-4233-A5FF-B958948D95EC}">
  <ds:schemaRefs>
    <ds:schemaRef ds:uri="http://schemas.microsoft.com/sharepoint/v3/contenttype/forms"/>
  </ds:schemaRefs>
</ds:datastoreItem>
</file>

<file path=customXml/itemProps2.xml><?xml version="1.0" encoding="utf-8"?>
<ds:datastoreItem xmlns:ds="http://schemas.openxmlformats.org/officeDocument/2006/customXml" ds:itemID="{44A28F06-5E66-47D3-8279-F1E22C9509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a60fc0f-323a-4cb7-9d44-e3852540ec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B1769F4-A74F-4F03-A89E-545069944202}">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335</TotalTime>
  <Words>743</Words>
  <Application>Microsoft Office PowerPoint</Application>
  <PresentationFormat>Widescreen</PresentationFormat>
  <Paragraphs>46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Review of CMS COVID-19 IFR</vt:lpstr>
      <vt:lpstr>Overview of IFR Requirements </vt:lpstr>
      <vt:lpstr>Covered Staff</vt:lpstr>
      <vt:lpstr>Vaccine Exemptions and Accommodations</vt:lpstr>
      <vt:lpstr>Contingency Plans</vt:lpstr>
      <vt:lpstr>Agency Requirements</vt:lpstr>
      <vt:lpstr>Agency Requirements (continued)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Wainwright</dc:creator>
  <cp:lastModifiedBy>Neal Comstock</cp:lastModifiedBy>
  <cp:revision>23</cp:revision>
  <dcterms:created xsi:type="dcterms:W3CDTF">2021-03-18T18:22:02Z</dcterms:created>
  <dcterms:modified xsi:type="dcterms:W3CDTF">2021-11-16T15:58:46Z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0x0101008EBE2FE79103C144A1824F3C2D840014</vt:lpwstr>
  </property>
</Properties>
</file>