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835" r:id="rId1"/>
  </p:sldMasterIdLst>
  <p:notesMasterIdLst>
    <p:notesMasterId r:id="rId3"/>
  </p:notesMasterIdLst>
  <p:handoutMasterIdLst>
    <p:handoutMasterId r:id="rId4"/>
  </p:handoutMasterIdLst>
  <p:sldIdLst>
    <p:sldId id="547" r:id="rId2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A0"/>
    <a:srgbClr val="18536D"/>
    <a:srgbClr val="4BBBEC"/>
    <a:srgbClr val="5085C8"/>
    <a:srgbClr val="B3D338"/>
    <a:srgbClr val="EA9A2D"/>
    <a:srgbClr val="649E39"/>
    <a:srgbClr val="F26822"/>
    <a:srgbClr val="E9B12B"/>
    <a:srgbClr val="CE1B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99"/>
    <p:restoredTop sz="94643"/>
  </p:normalViewPr>
  <p:slideViewPr>
    <p:cSldViewPr snapToGrid="0" snapToObjects="1">
      <p:cViewPr varScale="1">
        <p:scale>
          <a:sx n="80" d="100"/>
          <a:sy n="80" d="100"/>
        </p:scale>
        <p:origin x="514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1381A5F-F303-4DCF-98B0-E6209888ED1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B16897-A852-4162-9646-A0F017D002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00A7E1B9-3EED-C44C-82AF-80CB9612D9BC}" type="datetimeFigureOut">
              <a:rPr lang="en-US" altLang="en-US"/>
              <a:pPr>
                <a:defRPr/>
              </a:pPr>
              <a:t>5/1/2020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43DDF5-17CE-4A54-BB03-3F67DD4EF6F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90B43C-5918-44E4-8666-3C9A7B7087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9F32CFC0-7D48-B944-9802-2BF7AE744E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53364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708B6D9-399E-4DE4-B000-A8521CAA34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8D3132-CD49-4B1B-BB3F-DF8E4B98FEE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AADE3690-CBB4-A648-9E93-0EC905B0F65F}" type="datetimeFigureOut">
              <a:rPr lang="en-US" altLang="en-US"/>
              <a:pPr>
                <a:defRPr/>
              </a:pPr>
              <a:t>5/1/2020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9B43E65-E836-480A-A3CB-0F6D3F7D4F0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9305222-0DD2-462A-A2A0-271A8C41AA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B8316B-A6FA-4063-A7C1-5D815AB5274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E407DA-525D-4404-8836-42CE896F198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7F08EFB2-7EAA-F84C-B560-BDB523F49A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17519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2673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00552"/>
            <a:ext cx="10972800" cy="4450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17879"/>
            <a:ext cx="10972800" cy="4846208"/>
          </a:xfrm>
        </p:spPr>
        <p:txBody>
          <a:bodyPr/>
          <a:lstStyle>
            <a:lvl1pPr>
              <a:defRPr sz="1950"/>
            </a:lvl1pPr>
            <a:lvl2pPr>
              <a:defRPr sz="1800"/>
            </a:lvl2pPr>
            <a:lvl3pPr>
              <a:defRPr sz="1575"/>
            </a:lvl3pPr>
            <a:lvl5pPr>
              <a:defRPr sz="13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35362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914400" y="521383"/>
            <a:ext cx="10363200" cy="436632"/>
          </a:xfrm>
          <a:prstGeom prst="rect">
            <a:avLst/>
          </a:prstGeom>
        </p:spPr>
        <p:txBody>
          <a:bodyPr/>
          <a:lstStyle>
            <a:lvl1pPr algn="ctr">
              <a:defRPr b="1" i="0">
                <a:solidFill>
                  <a:srgbClr val="0050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828800" y="1168947"/>
            <a:ext cx="8534400" cy="4781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950" b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66539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95618"/>
            <a:ext cx="10972800" cy="50303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052703"/>
            <a:ext cx="5384800" cy="4801445"/>
          </a:xfrm>
        </p:spPr>
        <p:txBody>
          <a:bodyPr/>
          <a:lstStyle>
            <a:lvl1pPr>
              <a:defRPr sz="1950"/>
            </a:lvl1pPr>
            <a:lvl2pPr>
              <a:defRPr sz="1800"/>
            </a:lvl2pPr>
            <a:lvl3pPr>
              <a:defRPr sz="1575"/>
            </a:lvl3pPr>
            <a:lvl4pPr>
              <a:defRPr sz="150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052703"/>
            <a:ext cx="5384800" cy="4801445"/>
          </a:xfrm>
        </p:spPr>
        <p:txBody>
          <a:bodyPr/>
          <a:lstStyle>
            <a:lvl1pPr>
              <a:defRPr sz="1950"/>
            </a:lvl1pPr>
            <a:lvl2pPr>
              <a:defRPr sz="1800"/>
            </a:lvl2pPr>
            <a:lvl3pPr>
              <a:defRPr sz="1575"/>
            </a:lvl3pPr>
            <a:lvl4pPr>
              <a:defRPr sz="150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068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39483"/>
            <a:ext cx="10972800" cy="49805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967923"/>
            <a:ext cx="5386917" cy="518974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617280"/>
            <a:ext cx="5386917" cy="4272797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967923"/>
            <a:ext cx="5389033" cy="518974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1617279"/>
            <a:ext cx="5389033" cy="4272798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945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15192"/>
            <a:ext cx="10972800" cy="5113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766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2307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914400" y="427750"/>
            <a:ext cx="10363200" cy="423379"/>
          </a:xfrm>
          <a:prstGeom prst="rect">
            <a:avLst/>
          </a:prstGeom>
        </p:spPr>
        <p:txBody>
          <a:bodyPr/>
          <a:lstStyle>
            <a:lvl1pPr algn="ctr">
              <a:defRPr b="1" i="0">
                <a:solidFill>
                  <a:srgbClr val="0050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828800" y="1075312"/>
            <a:ext cx="8534400" cy="45167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331F423-72D8-4C2C-824A-C836CBA887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434618" y="5802616"/>
            <a:ext cx="622807" cy="4460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7D73CED-BA21-D34A-999A-BD7EB4ED7CD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5002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371502"/>
            <a:ext cx="10972800" cy="484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028398"/>
            <a:ext cx="10972800" cy="4845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B700224-7C23-274D-93E3-9ED4B4AD8334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6066234"/>
            <a:ext cx="12192000" cy="7917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</p:sldLayoutIdLst>
  <p:txStyles>
    <p:titleStyle>
      <a:lvl1pPr algn="l" defTabSz="342900" rtl="0" eaLnBrk="1" fontAlgn="base" hangingPunct="1">
        <a:spcBef>
          <a:spcPct val="0"/>
        </a:spcBef>
        <a:spcAft>
          <a:spcPct val="0"/>
        </a:spcAft>
        <a:defRPr sz="2250" b="1" kern="1200">
          <a:solidFill>
            <a:srgbClr val="0050A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085C8"/>
          </a:solidFill>
          <a:latin typeface="Open Sans" charset="0"/>
          <a:ea typeface="MS PGothic" pitchFamily="34" charset="-128"/>
          <a:cs typeface="Open Sans" charset="0"/>
        </a:defRPr>
      </a:lvl2pPr>
      <a:lvl3pPr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085C8"/>
          </a:solidFill>
          <a:latin typeface="Open Sans" charset="0"/>
          <a:ea typeface="MS PGothic" pitchFamily="34" charset="-128"/>
          <a:cs typeface="Open Sans" charset="0"/>
        </a:defRPr>
      </a:lvl3pPr>
      <a:lvl4pPr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085C8"/>
          </a:solidFill>
          <a:latin typeface="Open Sans" charset="0"/>
          <a:ea typeface="MS PGothic" pitchFamily="34" charset="-128"/>
          <a:cs typeface="Open Sans" charset="0"/>
        </a:defRPr>
      </a:lvl4pPr>
      <a:lvl5pPr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085C8"/>
          </a:solidFill>
          <a:latin typeface="Open Sans" charset="0"/>
          <a:ea typeface="MS PGothic" pitchFamily="34" charset="-128"/>
          <a:cs typeface="Open Sans" charset="0"/>
        </a:defRPr>
      </a:lvl5pPr>
      <a:lvl6pPr marL="342900"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ea typeface="MS PGothic" pitchFamily="34" charset="-128"/>
        </a:defRPr>
      </a:lvl6pPr>
      <a:lvl7pPr marL="685800"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ea typeface="MS PGothic" pitchFamily="34" charset="-128"/>
        </a:defRPr>
      </a:lvl7pPr>
      <a:lvl8pPr marL="1028700"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ea typeface="MS PGothic" pitchFamily="34" charset="-128"/>
        </a:defRPr>
      </a:lvl8pPr>
      <a:lvl9pPr marL="1371600"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ea typeface="MS PGothic" pitchFamily="34" charset="-128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95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575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35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3D6D2-2D80-8449-8315-04A4CC7F1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To Join the Conversation: Tips and Tricks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DB6F1-A0B2-2341-B108-22C8353B6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05896"/>
            <a:ext cx="10969082" cy="4846208"/>
          </a:xfrm>
        </p:spPr>
        <p:txBody>
          <a:bodyPr/>
          <a:lstStyle/>
          <a:p>
            <a:r>
              <a:rPr lang="en-US" dirty="0"/>
              <a:t>Set your camera at eye level for the best view of you.</a:t>
            </a:r>
          </a:p>
          <a:p>
            <a:r>
              <a:rPr lang="en-US" dirty="0"/>
              <a:t>MUTE your microphone when you’re not talking.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altLang="ja-JP" sz="2000" b="1" dirty="0">
                <a:ea typeface="ヒラギノ角ゴ Pro W3" charset="0"/>
              </a:rPr>
              <a:t>Want to speak?</a:t>
            </a:r>
          </a:p>
          <a:p>
            <a:pPr marL="0" indent="0">
              <a:buNone/>
            </a:pPr>
            <a:r>
              <a:rPr lang="en-US" altLang="ja-JP" sz="2000" dirty="0">
                <a:ea typeface="ヒラギノ角ゴ Pro W3" charset="0"/>
              </a:rPr>
              <a:t>If you would like to speak (but may be having difficulty breaking in) please click on </a:t>
            </a:r>
            <a:r>
              <a:rPr lang="en-US" altLang="ja-JP" sz="2000" b="1" dirty="0">
                <a:ea typeface="ヒラギノ角ゴ Pro W3" charset="0"/>
              </a:rPr>
              <a:t>“Participants” </a:t>
            </a:r>
            <a:r>
              <a:rPr lang="en-US" altLang="ja-JP" sz="2000" dirty="0">
                <a:ea typeface="ヒラギノ角ゴ Pro W3" charset="0"/>
              </a:rPr>
              <a:t>at the bottom of the screen, then click on </a:t>
            </a:r>
            <a:r>
              <a:rPr lang="en-US" altLang="ja-JP" sz="2000" b="1" dirty="0">
                <a:ea typeface="ヒラギノ角ゴ Pro W3" charset="0"/>
              </a:rPr>
              <a:t>“Raise Hand”</a:t>
            </a:r>
            <a:endParaRPr lang="en-US" sz="2000" b="1" dirty="0"/>
          </a:p>
          <a:p>
            <a:endParaRPr lang="en-US" dirty="0"/>
          </a:p>
          <a:p>
            <a:pPr marL="0" indent="0">
              <a:buNone/>
            </a:pPr>
            <a:r>
              <a:rPr lang="en-US" sz="2000" b="1" dirty="0">
                <a:ea typeface="ヒラギノ角ゴ Pro W3" charset="0"/>
              </a:rPr>
              <a:t>Prefer to write?</a:t>
            </a:r>
          </a:p>
          <a:p>
            <a:pPr marL="0" indent="0">
              <a:buNone/>
            </a:pPr>
            <a:r>
              <a:rPr lang="en-US" sz="2000" dirty="0">
                <a:ea typeface="ヒラギノ角ゴ Pro W3" charset="0"/>
              </a:rPr>
              <a:t>Type in the chat box or use the Q&amp;A function. Both are located at the bottom of your screen..</a:t>
            </a:r>
          </a:p>
          <a:p>
            <a:pPr marL="0" indent="0">
              <a:buNone/>
            </a:pPr>
            <a:r>
              <a:rPr lang="en-US" sz="2000" dirty="0">
                <a:ea typeface="ヒラギノ角ゴ Pro W3" charset="0"/>
              </a:rPr>
              <a:t>You can choose who to send a chat or question to.</a:t>
            </a:r>
          </a:p>
          <a:p>
            <a:pPr marL="0" indent="0">
              <a:buNone/>
            </a:pPr>
            <a:endParaRPr lang="en-US" sz="2000" b="1" dirty="0">
              <a:ea typeface="ヒラギノ角ゴ Pro W3" charset="0"/>
            </a:endParaRPr>
          </a:p>
          <a:p>
            <a:pPr marL="0" indent="0">
              <a:buNone/>
            </a:pPr>
            <a:endParaRPr lang="en-US" sz="2000" b="1" dirty="0">
              <a:ea typeface="ヒラギノ角ゴ Pro W3" charset="0"/>
            </a:endParaRPr>
          </a:p>
          <a:p>
            <a:pPr marL="0" indent="0">
              <a:buNone/>
            </a:pPr>
            <a:endParaRPr lang="en-US" sz="2000" b="1" dirty="0">
              <a:ea typeface="ヒラギノ角ゴ Pro W3" charset="0"/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F258B5-BD83-1E46-ABFD-8830F38273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2596"/>
          <a:stretch/>
        </p:blipFill>
        <p:spPr>
          <a:xfrm>
            <a:off x="453482" y="4999942"/>
            <a:ext cx="8537541" cy="7581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1314458-13E4-CF44-A346-2EEAAECB5E6D}"/>
              </a:ext>
            </a:extLst>
          </p:cNvPr>
          <p:cNvSpPr/>
          <p:nvPr/>
        </p:nvSpPr>
        <p:spPr>
          <a:xfrm>
            <a:off x="4895123" y="5014381"/>
            <a:ext cx="689317" cy="74375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DAE5A9-69E2-134B-8940-355350CD622A}"/>
              </a:ext>
            </a:extLst>
          </p:cNvPr>
          <p:cNvSpPr/>
          <p:nvPr/>
        </p:nvSpPr>
        <p:spPr>
          <a:xfrm>
            <a:off x="3189248" y="5014381"/>
            <a:ext cx="689317" cy="75819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79567"/>
      </p:ext>
    </p:extLst>
  </p:cSld>
  <p:clrMapOvr>
    <a:masterClrMapping/>
  </p:clrMapOvr>
</p:sld>
</file>

<file path=ppt/theme/theme1.xml><?xml version="1.0" encoding="utf-8"?>
<a:theme xmlns:a="http://schemas.openxmlformats.org/drawingml/2006/main" name="NatCon19_PP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4" id="{A9FDD036-3E2A-1242-812D-8A35F0311441}" vid="{734BB51C-C0A0-8D43-9825-F4273653B6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NatCon19_PPT_Template</Template>
  <TotalTime>288</TotalTime>
  <Words>107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NatCon19_PPT_Template</vt:lpstr>
      <vt:lpstr>To Join the Conversation: Tips and Tricks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Petty</dc:creator>
  <cp:lastModifiedBy>Neal Comstock</cp:lastModifiedBy>
  <cp:revision>17</cp:revision>
  <dcterms:created xsi:type="dcterms:W3CDTF">2019-08-21T19:26:23Z</dcterms:created>
  <dcterms:modified xsi:type="dcterms:W3CDTF">2020-05-01T18:00:02Z</dcterms:modified>
</cp:coreProperties>
</file>