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3" r:id="rId5"/>
  </p:sldMasterIdLst>
  <p:notesMasterIdLst>
    <p:notesMasterId r:id="rId27"/>
  </p:notesMasterIdLst>
  <p:handoutMasterIdLst>
    <p:handoutMasterId r:id="rId28"/>
  </p:handoutMasterIdLst>
  <p:sldIdLst>
    <p:sldId id="257" r:id="rId6"/>
    <p:sldId id="2961" r:id="rId7"/>
    <p:sldId id="1875" r:id="rId8"/>
    <p:sldId id="258" r:id="rId9"/>
    <p:sldId id="3065" r:id="rId10"/>
    <p:sldId id="3053" r:id="rId11"/>
    <p:sldId id="3070" r:id="rId12"/>
    <p:sldId id="3054" r:id="rId13"/>
    <p:sldId id="3055" r:id="rId14"/>
    <p:sldId id="3059" r:id="rId15"/>
    <p:sldId id="3060" r:id="rId16"/>
    <p:sldId id="3061" r:id="rId17"/>
    <p:sldId id="3062" r:id="rId18"/>
    <p:sldId id="3063" r:id="rId19"/>
    <p:sldId id="3064" r:id="rId20"/>
    <p:sldId id="3066" r:id="rId21"/>
    <p:sldId id="3067" r:id="rId22"/>
    <p:sldId id="3068" r:id="rId23"/>
    <p:sldId id="3069" r:id="rId24"/>
    <p:sldId id="3071" r:id="rId25"/>
    <p:sldId id="3052" r:id="rId26"/>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4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mbro, Karen" initials="ZK" lastIdx="1" clrIdx="0">
    <p:extLst>
      <p:ext uri="{19B8F6BF-5375-455C-9EA6-DF929625EA0E}">
        <p15:presenceInfo xmlns:p15="http://schemas.microsoft.com/office/powerpoint/2012/main" userId="S::kZimbro@feldesmantucker.com::68aff991-bb1c-465f-b3f8-cb8f5c045c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740"/>
    <a:srgbClr val="595959"/>
    <a:srgbClr val="7A7A7A"/>
    <a:srgbClr val="7A7B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70035" autoAdjust="0"/>
  </p:normalViewPr>
  <p:slideViewPr>
    <p:cSldViewPr snapToGrid="0" snapToObjects="1">
      <p:cViewPr varScale="1">
        <p:scale>
          <a:sx n="61" d="100"/>
          <a:sy n="61" d="100"/>
        </p:scale>
        <p:origin x="1747" y="58"/>
      </p:cViewPr>
      <p:guideLst>
        <p:guide orient="horz" pos="2160"/>
        <p:guide pos="4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250"/>
    </p:cViewPr>
  </p:sorterViewPr>
  <p:notesViewPr>
    <p:cSldViewPr snapToGrid="0" snapToObjects="1">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fontAlgn="auto">
              <a:spcBef>
                <a:spcPts val="0"/>
              </a:spcBef>
              <a:spcAft>
                <a:spcPts val="0"/>
              </a:spcAft>
              <a:defRPr sz="1300">
                <a:latin typeface="+mn-lt"/>
                <a:ea typeface="+mn-ea"/>
                <a:cs typeface="+mn-cs"/>
              </a:defRPr>
            </a:lvl1pPr>
          </a:lstStyle>
          <a:p>
            <a:pPr>
              <a:defRPr/>
            </a:pPr>
            <a:fld id="{F22D5439-7CA9-C944-B02A-8E8F5981E480}" type="datetime1">
              <a:rPr lang="en-US"/>
              <a:pPr>
                <a:defRPr/>
              </a:pPr>
              <a:t>11/16/2021</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fontAlgn="auto">
              <a:spcBef>
                <a:spcPts val="0"/>
              </a:spcBef>
              <a:spcAft>
                <a:spcPts val="0"/>
              </a:spcAft>
              <a:defRPr sz="1300">
                <a:latin typeface="+mn-lt"/>
                <a:ea typeface="+mn-ea"/>
                <a:cs typeface="+mn-cs"/>
              </a:defRPr>
            </a:lvl1pPr>
          </a:lstStyle>
          <a:p>
            <a:pPr>
              <a:defRPr/>
            </a:pPr>
            <a:fld id="{F2827FE0-84C2-6D40-8564-F9AD59FFBE20}" type="slidenum">
              <a:rPr lang="en-US"/>
              <a:pPr>
                <a:defRPr/>
              </a:pPr>
              <a:t>‹#›</a:t>
            </a:fld>
            <a:endParaRPr lang="en-US" dirty="0"/>
          </a:p>
        </p:txBody>
      </p:sp>
    </p:spTree>
    <p:extLst>
      <p:ext uri="{BB962C8B-B14F-4D97-AF65-F5344CB8AC3E}">
        <p14:creationId xmlns:p14="http://schemas.microsoft.com/office/powerpoint/2010/main" val="2087551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fontAlgn="auto">
              <a:spcBef>
                <a:spcPts val="0"/>
              </a:spcBef>
              <a:spcAft>
                <a:spcPts val="0"/>
              </a:spcAft>
              <a:defRPr sz="1300">
                <a:latin typeface="+mn-lt"/>
                <a:ea typeface="+mn-ea"/>
                <a:cs typeface="+mn-cs"/>
              </a:defRPr>
            </a:lvl1pPr>
          </a:lstStyle>
          <a:p>
            <a:pPr>
              <a:defRPr/>
            </a:pPr>
            <a:fld id="{1BB699A0-D416-834C-88D4-39F48D1DE7F1}" type="datetime1">
              <a:rPr lang="en-US"/>
              <a:pPr>
                <a:defRPr/>
              </a:pPr>
              <a:t>11/16/2021</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fontAlgn="auto">
              <a:spcBef>
                <a:spcPts val="0"/>
              </a:spcBef>
              <a:spcAft>
                <a:spcPts val="0"/>
              </a:spcAft>
              <a:defRPr sz="1300">
                <a:latin typeface="+mn-lt"/>
                <a:ea typeface="+mn-ea"/>
                <a:cs typeface="+mn-cs"/>
              </a:defRPr>
            </a:lvl1pPr>
          </a:lstStyle>
          <a:p>
            <a:pPr>
              <a:defRPr/>
            </a:pPr>
            <a:fld id="{0ED9E8BD-5BD3-2B46-996D-C959D17F4E54}" type="slidenum">
              <a:rPr lang="en-US"/>
              <a:pPr>
                <a:defRPr/>
              </a:pPr>
              <a:t>‹#›</a:t>
            </a:fld>
            <a:endParaRPr lang="en-US" dirty="0"/>
          </a:p>
        </p:txBody>
      </p:sp>
    </p:spTree>
    <p:extLst>
      <p:ext uri="{BB962C8B-B14F-4D97-AF65-F5344CB8AC3E}">
        <p14:creationId xmlns:p14="http://schemas.microsoft.com/office/powerpoint/2010/main" val="183068962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1</a:t>
            </a:fld>
            <a:endParaRPr lang="en-US" dirty="0"/>
          </a:p>
        </p:txBody>
      </p:sp>
    </p:spTree>
    <p:extLst>
      <p:ext uri="{BB962C8B-B14F-4D97-AF65-F5344CB8AC3E}">
        <p14:creationId xmlns:p14="http://schemas.microsoft.com/office/powerpoint/2010/main" val="79420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10</a:t>
            </a:fld>
            <a:endParaRPr lang="en-US" dirty="0"/>
          </a:p>
        </p:txBody>
      </p:sp>
      <p:sp>
        <p:nvSpPr>
          <p:cNvPr id="6" name="Notes Placeholder 5">
            <a:extLst>
              <a:ext uri="{FF2B5EF4-FFF2-40B4-BE49-F238E27FC236}">
                <a16:creationId xmlns:a16="http://schemas.microsoft.com/office/drawing/2014/main" id="{97F4F409-8974-4DA6-BCF5-8B68C231CF8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87270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11</a:t>
            </a:fld>
            <a:endParaRPr lang="en-US" dirty="0"/>
          </a:p>
        </p:txBody>
      </p:sp>
      <p:sp>
        <p:nvSpPr>
          <p:cNvPr id="6" name="Notes Placeholder 5">
            <a:extLst>
              <a:ext uri="{FF2B5EF4-FFF2-40B4-BE49-F238E27FC236}">
                <a16:creationId xmlns:a16="http://schemas.microsoft.com/office/drawing/2014/main" id="{7D7BB969-4DC3-48EC-862A-532950C8C14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57491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12</a:t>
            </a:fld>
            <a:endParaRPr lang="en-US" dirty="0"/>
          </a:p>
        </p:txBody>
      </p:sp>
      <p:sp>
        <p:nvSpPr>
          <p:cNvPr id="6" name="Notes Placeholder 5">
            <a:extLst>
              <a:ext uri="{FF2B5EF4-FFF2-40B4-BE49-F238E27FC236}">
                <a16:creationId xmlns:a16="http://schemas.microsoft.com/office/drawing/2014/main" id="{D2672138-F020-47FA-B2C2-8BE013ACC2C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49600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13</a:t>
            </a:fld>
            <a:endParaRPr lang="en-US" dirty="0"/>
          </a:p>
        </p:txBody>
      </p:sp>
      <p:sp>
        <p:nvSpPr>
          <p:cNvPr id="6" name="Notes Placeholder 5">
            <a:extLst>
              <a:ext uri="{FF2B5EF4-FFF2-40B4-BE49-F238E27FC236}">
                <a16:creationId xmlns:a16="http://schemas.microsoft.com/office/drawing/2014/main" id="{17CFA0AB-98DE-420E-86EC-9C46A0497FA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28656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14</a:t>
            </a:fld>
            <a:endParaRPr lang="en-US" dirty="0"/>
          </a:p>
        </p:txBody>
      </p:sp>
      <p:sp>
        <p:nvSpPr>
          <p:cNvPr id="6" name="Notes Placeholder 5">
            <a:extLst>
              <a:ext uri="{FF2B5EF4-FFF2-40B4-BE49-F238E27FC236}">
                <a16:creationId xmlns:a16="http://schemas.microsoft.com/office/drawing/2014/main" id="{10AFF3B3-5222-4493-93AA-2F143DC677F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32873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15</a:t>
            </a:fld>
            <a:endParaRPr lang="en-US" dirty="0"/>
          </a:p>
        </p:txBody>
      </p:sp>
      <p:sp>
        <p:nvSpPr>
          <p:cNvPr id="6" name="Notes Placeholder 5">
            <a:extLst>
              <a:ext uri="{FF2B5EF4-FFF2-40B4-BE49-F238E27FC236}">
                <a16:creationId xmlns:a16="http://schemas.microsoft.com/office/drawing/2014/main" id="{ABE64E77-0E50-4386-8AA2-6C14A8B1A1E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01197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16</a:t>
            </a:fld>
            <a:endParaRPr lang="en-US" dirty="0"/>
          </a:p>
        </p:txBody>
      </p:sp>
      <p:sp>
        <p:nvSpPr>
          <p:cNvPr id="6" name="Notes Placeholder 5">
            <a:extLst>
              <a:ext uri="{FF2B5EF4-FFF2-40B4-BE49-F238E27FC236}">
                <a16:creationId xmlns:a16="http://schemas.microsoft.com/office/drawing/2014/main" id="{2AE371B3-BEED-4291-A80A-6D333005F74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56325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17</a:t>
            </a:fld>
            <a:endParaRPr lang="en-US" dirty="0"/>
          </a:p>
        </p:txBody>
      </p:sp>
      <p:sp>
        <p:nvSpPr>
          <p:cNvPr id="6" name="Notes Placeholder 5">
            <a:extLst>
              <a:ext uri="{FF2B5EF4-FFF2-40B4-BE49-F238E27FC236}">
                <a16:creationId xmlns:a16="http://schemas.microsoft.com/office/drawing/2014/main" id="{315E3965-C2FC-4AE6-9574-4431AE4E8DE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62743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18</a:t>
            </a:fld>
            <a:endParaRPr lang="en-US" dirty="0"/>
          </a:p>
        </p:txBody>
      </p:sp>
      <p:sp>
        <p:nvSpPr>
          <p:cNvPr id="6" name="Notes Placeholder 5">
            <a:extLst>
              <a:ext uri="{FF2B5EF4-FFF2-40B4-BE49-F238E27FC236}">
                <a16:creationId xmlns:a16="http://schemas.microsoft.com/office/drawing/2014/main" id="{464FF6F8-1A02-4441-8C50-219EC34A859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40930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19</a:t>
            </a:fld>
            <a:endParaRPr lang="en-US" dirty="0"/>
          </a:p>
        </p:txBody>
      </p:sp>
      <p:sp>
        <p:nvSpPr>
          <p:cNvPr id="6" name="Notes Placeholder 5">
            <a:extLst>
              <a:ext uri="{FF2B5EF4-FFF2-40B4-BE49-F238E27FC236}">
                <a16:creationId xmlns:a16="http://schemas.microsoft.com/office/drawing/2014/main" id="{01E428D8-067B-47D5-BA65-054206AAD0B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2725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2</a:t>
            </a:fld>
            <a:endParaRPr lang="en-US" dirty="0"/>
          </a:p>
        </p:txBody>
      </p:sp>
    </p:spTree>
    <p:extLst>
      <p:ext uri="{BB962C8B-B14F-4D97-AF65-F5344CB8AC3E}">
        <p14:creationId xmlns:p14="http://schemas.microsoft.com/office/powerpoint/2010/main" val="213898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20</a:t>
            </a:fld>
            <a:endParaRPr lang="en-US" dirty="0"/>
          </a:p>
        </p:txBody>
      </p:sp>
    </p:spTree>
    <p:extLst>
      <p:ext uri="{BB962C8B-B14F-4D97-AF65-F5344CB8AC3E}">
        <p14:creationId xmlns:p14="http://schemas.microsoft.com/office/powerpoint/2010/main" val="267533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21</a:t>
            </a:fld>
            <a:endParaRPr lang="en-US" dirty="0"/>
          </a:p>
        </p:txBody>
      </p:sp>
    </p:spTree>
    <p:extLst>
      <p:ext uri="{BB962C8B-B14F-4D97-AF65-F5344CB8AC3E}">
        <p14:creationId xmlns:p14="http://schemas.microsoft.com/office/powerpoint/2010/main" val="319579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3</a:t>
            </a:fld>
            <a:endParaRPr lang="en-US" dirty="0"/>
          </a:p>
        </p:txBody>
      </p:sp>
    </p:spTree>
    <p:extLst>
      <p:ext uri="{BB962C8B-B14F-4D97-AF65-F5344CB8AC3E}">
        <p14:creationId xmlns:p14="http://schemas.microsoft.com/office/powerpoint/2010/main" val="204056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4</a:t>
            </a:fld>
            <a:endParaRPr lang="en-US" dirty="0"/>
          </a:p>
        </p:txBody>
      </p:sp>
    </p:spTree>
    <p:extLst>
      <p:ext uri="{BB962C8B-B14F-4D97-AF65-F5344CB8AC3E}">
        <p14:creationId xmlns:p14="http://schemas.microsoft.com/office/powerpoint/2010/main" val="177283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5</a:t>
            </a:fld>
            <a:endParaRPr lang="en-US" dirty="0"/>
          </a:p>
        </p:txBody>
      </p:sp>
      <p:sp>
        <p:nvSpPr>
          <p:cNvPr id="6" name="Notes Placeholder 5">
            <a:extLst>
              <a:ext uri="{FF2B5EF4-FFF2-40B4-BE49-F238E27FC236}">
                <a16:creationId xmlns:a16="http://schemas.microsoft.com/office/drawing/2014/main" id="{C0B76B6C-01E0-4F6B-81CA-4D66C5EA9FA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9409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6</a:t>
            </a:fld>
            <a:endParaRPr lang="en-US" dirty="0"/>
          </a:p>
        </p:txBody>
      </p:sp>
      <p:sp>
        <p:nvSpPr>
          <p:cNvPr id="6" name="Notes Placeholder 5">
            <a:extLst>
              <a:ext uri="{FF2B5EF4-FFF2-40B4-BE49-F238E27FC236}">
                <a16:creationId xmlns:a16="http://schemas.microsoft.com/office/drawing/2014/main" id="{89C9FD4A-C1C4-49AA-AF78-A26DFA86F19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7547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7</a:t>
            </a:fld>
            <a:endParaRPr lang="en-US" dirty="0"/>
          </a:p>
        </p:txBody>
      </p:sp>
      <p:sp>
        <p:nvSpPr>
          <p:cNvPr id="6" name="Notes Placeholder 5">
            <a:extLst>
              <a:ext uri="{FF2B5EF4-FFF2-40B4-BE49-F238E27FC236}">
                <a16:creationId xmlns:a16="http://schemas.microsoft.com/office/drawing/2014/main" id="{C180B208-7513-4903-B76F-2B9B0BFEDBD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48721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8</a:t>
            </a:fld>
            <a:endParaRPr lang="en-US" dirty="0"/>
          </a:p>
        </p:txBody>
      </p:sp>
      <p:sp>
        <p:nvSpPr>
          <p:cNvPr id="6" name="Notes Placeholder 5">
            <a:extLst>
              <a:ext uri="{FF2B5EF4-FFF2-40B4-BE49-F238E27FC236}">
                <a16:creationId xmlns:a16="http://schemas.microsoft.com/office/drawing/2014/main" id="{694B81BA-3A8B-4FF5-AB17-13D08DB3E89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9609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0ED9E8BD-5BD3-2B46-996D-C959D17F4E54}" type="slidenum">
              <a:rPr lang="en-US" smtClean="0"/>
              <a:pPr>
                <a:defRPr/>
              </a:pPr>
              <a:t>9</a:t>
            </a:fld>
            <a:endParaRPr lang="en-US" dirty="0"/>
          </a:p>
        </p:txBody>
      </p:sp>
      <p:sp>
        <p:nvSpPr>
          <p:cNvPr id="6" name="Notes Placeholder 5">
            <a:extLst>
              <a:ext uri="{FF2B5EF4-FFF2-40B4-BE49-F238E27FC236}">
                <a16:creationId xmlns:a16="http://schemas.microsoft.com/office/drawing/2014/main" id="{E5481FE2-7699-4120-B832-90871FA5F19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55251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ftlf.com/" TargetMode="External"/><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hyperlink" Target="learning.ftlf.com"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1A92F26-7B0F-4689-8BD7-35C1BF5FC389}"/>
              </a:ext>
            </a:extLst>
          </p:cNvPr>
          <p:cNvSpPr>
            <a:spLocks noGrp="1"/>
          </p:cNvSpPr>
          <p:nvPr>
            <p:ph type="body" sz="quarter" idx="15" hasCustomPrompt="1"/>
          </p:nvPr>
        </p:nvSpPr>
        <p:spPr>
          <a:xfrm>
            <a:off x="457200" y="1417638"/>
            <a:ext cx="8229600" cy="1011237"/>
          </a:xfrm>
          <a:prstGeom prst="rect">
            <a:avLst/>
          </a:prstGeom>
        </p:spPr>
        <p:txBody>
          <a:bodyPr/>
          <a:lstStyle>
            <a:lvl1pPr algn="ctr">
              <a:buNone/>
              <a:defRPr sz="4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Title</a:t>
            </a:r>
          </a:p>
        </p:txBody>
      </p:sp>
      <p:sp>
        <p:nvSpPr>
          <p:cNvPr id="3" name="Slide Number Placeholder 4"/>
          <p:cNvSpPr>
            <a:spLocks noGrp="1"/>
          </p:cNvSpPr>
          <p:nvPr>
            <p:ph type="sldNum"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D390EEF9-A370-614F-A134-4B9642E26178}" type="slidenum">
              <a:rPr lang="en-US" smtClean="0"/>
              <a:pPr/>
              <a:t>‹#›</a:t>
            </a:fld>
            <a:endParaRPr lang="en-US" dirty="0"/>
          </a:p>
        </p:txBody>
      </p:sp>
      <p:pic>
        <p:nvPicPr>
          <p:cNvPr id="5" name="Picture 4">
            <a:extLst>
              <a:ext uri="{FF2B5EF4-FFF2-40B4-BE49-F238E27FC236}">
                <a16:creationId xmlns:a16="http://schemas.microsoft.com/office/drawing/2014/main" id="{2EDB004D-1D23-4931-9102-F533E0EA5D41}"/>
              </a:ext>
            </a:extLst>
          </p:cNvPr>
          <p:cNvPicPr>
            <a:picLocks noChangeAspect="1"/>
          </p:cNvPicPr>
          <p:nvPr userDrawn="1"/>
        </p:nvPicPr>
        <p:blipFill>
          <a:blip r:embed="rId2"/>
          <a:stretch>
            <a:fillRect/>
          </a:stretch>
        </p:blipFill>
        <p:spPr>
          <a:xfrm>
            <a:off x="1673346" y="839934"/>
            <a:ext cx="5797308" cy="195072"/>
          </a:xfrm>
          <a:prstGeom prst="rect">
            <a:avLst/>
          </a:prstGeom>
        </p:spPr>
      </p:pic>
      <p:sp>
        <p:nvSpPr>
          <p:cNvPr id="7" name="Footer Placeholder 3">
            <a:extLst>
              <a:ext uri="{FF2B5EF4-FFF2-40B4-BE49-F238E27FC236}">
                <a16:creationId xmlns:a16="http://schemas.microsoft.com/office/drawing/2014/main" id="{0D08EAB8-0781-40A8-A7BF-7CBF8332607C}"/>
              </a:ext>
            </a:extLst>
          </p:cNvPr>
          <p:cNvSpPr>
            <a:spLocks noGrp="1"/>
          </p:cNvSpPr>
          <p:nvPr>
            <p:ph type="ftr" sz="quarter" idx="3"/>
          </p:nvPr>
        </p:nvSpPr>
        <p:spPr>
          <a:xfrm>
            <a:off x="4022726" y="6438901"/>
            <a:ext cx="4502150"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2021 Feldesman Tucker Leifer Fidell LLP. All rights reserved.  |  www.ftlf.com </a:t>
            </a:r>
          </a:p>
        </p:txBody>
      </p:sp>
      <p:sp>
        <p:nvSpPr>
          <p:cNvPr id="8" name="Text Placeholder 7">
            <a:extLst>
              <a:ext uri="{FF2B5EF4-FFF2-40B4-BE49-F238E27FC236}">
                <a16:creationId xmlns:a16="http://schemas.microsoft.com/office/drawing/2014/main" id="{DA31B176-D75A-4B43-BC97-007DA3E55E64}"/>
              </a:ext>
            </a:extLst>
          </p:cNvPr>
          <p:cNvSpPr>
            <a:spLocks noGrp="1"/>
          </p:cNvSpPr>
          <p:nvPr>
            <p:ph type="body" sz="quarter" idx="14" hasCustomPrompt="1"/>
          </p:nvPr>
        </p:nvSpPr>
        <p:spPr>
          <a:xfrm>
            <a:off x="1727994" y="3912214"/>
            <a:ext cx="5688012" cy="1542691"/>
          </a:xfrm>
          <a:prstGeom prst="rect">
            <a:avLst/>
          </a:prstGeom>
        </p:spPr>
        <p:txBody>
          <a:bodyPr/>
          <a:lstStyle>
            <a:lvl1pPr algn="ctr">
              <a:buNone/>
              <a:defRPr sz="2400" b="0">
                <a:latin typeface="Open Sans" panose="020B0606030504020204" pitchFamily="34" charset="0"/>
                <a:ea typeface="Open Sans" panose="020B0606030504020204" pitchFamily="34" charset="0"/>
                <a:cs typeface="Open Sans" panose="020B0606030504020204" pitchFamily="34" charset="0"/>
              </a:defRPr>
            </a:lvl1pPr>
            <a:lvl2pPr>
              <a:buNone/>
              <a:defRPr>
                <a:latin typeface="Open Sans" panose="020B0606030504020204" pitchFamily="34" charset="0"/>
                <a:ea typeface="Open Sans" panose="020B0606030504020204" pitchFamily="34" charset="0"/>
                <a:cs typeface="Open Sans" panose="020B0606030504020204" pitchFamily="34" charset="0"/>
              </a:defRPr>
            </a:lvl2pPr>
            <a:lvl3pPr>
              <a:buNone/>
              <a:defRPr>
                <a:latin typeface="Open Sans" panose="020B0606030504020204" pitchFamily="34" charset="0"/>
                <a:ea typeface="Open Sans" panose="020B0606030504020204" pitchFamily="34" charset="0"/>
                <a:cs typeface="Open Sans" panose="020B0606030504020204" pitchFamily="34" charset="0"/>
              </a:defRPr>
            </a:lvl3pPr>
            <a:lvl4pPr>
              <a:buNone/>
              <a:defRPr>
                <a:latin typeface="Open Sans" panose="020B0606030504020204" pitchFamily="34" charset="0"/>
                <a:ea typeface="Open Sans" panose="020B0606030504020204" pitchFamily="34" charset="0"/>
                <a:cs typeface="Open Sans" panose="020B0606030504020204" pitchFamily="34" charset="0"/>
              </a:defRPr>
            </a:lvl4pPr>
            <a:lvl5pPr>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Presenter 1</a:t>
            </a:r>
          </a:p>
          <a:p>
            <a:pPr lvl="0"/>
            <a:r>
              <a:rPr lang="en-US" dirty="0"/>
              <a:t>Presenter 2</a:t>
            </a:r>
          </a:p>
          <a:p>
            <a:pPr lvl="0"/>
            <a:r>
              <a:rPr lang="en-US" dirty="0"/>
              <a:t>Presenter 3</a:t>
            </a:r>
          </a:p>
        </p:txBody>
      </p:sp>
      <p:sp>
        <p:nvSpPr>
          <p:cNvPr id="4" name="Text Placeholder 3">
            <a:extLst>
              <a:ext uri="{FF2B5EF4-FFF2-40B4-BE49-F238E27FC236}">
                <a16:creationId xmlns:a16="http://schemas.microsoft.com/office/drawing/2014/main" id="{002DF142-3CDE-47F4-B166-3B9DF1D327E5}"/>
              </a:ext>
            </a:extLst>
          </p:cNvPr>
          <p:cNvSpPr>
            <a:spLocks noGrp="1"/>
          </p:cNvSpPr>
          <p:nvPr>
            <p:ph type="body" sz="quarter" idx="16" hasCustomPrompt="1"/>
          </p:nvPr>
        </p:nvSpPr>
        <p:spPr>
          <a:xfrm>
            <a:off x="2530475" y="5549900"/>
            <a:ext cx="4083050" cy="587375"/>
          </a:xfrm>
          <a:prstGeom prst="rect">
            <a:avLst/>
          </a:prstGeom>
        </p:spPr>
        <p:txBody>
          <a:bodyPr/>
          <a:lstStyle>
            <a:lvl1pPr algn="ctr">
              <a:buNone/>
              <a:defRPr sz="2200">
                <a:latin typeface="Open Sans" panose="020B0606030504020204" pitchFamily="34" charset="0"/>
                <a:ea typeface="Open Sans" panose="020B0606030504020204" pitchFamily="34" charset="0"/>
                <a:cs typeface="Open Sans" panose="020B0606030504020204" pitchFamily="34" charset="0"/>
              </a:defRPr>
            </a:lvl1pPr>
            <a:lvl2pPr>
              <a:buNone/>
              <a:defRPr sz="1800">
                <a:latin typeface="Open Sans" panose="020B0606030504020204" pitchFamily="34" charset="0"/>
                <a:ea typeface="Open Sans" panose="020B0606030504020204" pitchFamily="34" charset="0"/>
                <a:cs typeface="Open Sans" panose="020B0606030504020204" pitchFamily="34" charset="0"/>
              </a:defRPr>
            </a:lvl2pPr>
            <a:lvl3pPr>
              <a:buNone/>
              <a:defRPr sz="1800">
                <a:latin typeface="Open Sans" panose="020B0606030504020204" pitchFamily="34" charset="0"/>
                <a:ea typeface="Open Sans" panose="020B0606030504020204" pitchFamily="34" charset="0"/>
                <a:cs typeface="Open Sans" panose="020B0606030504020204" pitchFamily="34" charset="0"/>
              </a:defRPr>
            </a:lvl3pPr>
            <a:lvl4pPr>
              <a:buNone/>
              <a:defRPr sz="1800">
                <a:latin typeface="Open Sans" panose="020B0606030504020204" pitchFamily="34" charset="0"/>
                <a:ea typeface="Open Sans" panose="020B0606030504020204" pitchFamily="34" charset="0"/>
                <a:cs typeface="Open Sans" panose="020B0606030504020204" pitchFamily="34" charset="0"/>
              </a:defRPr>
            </a:lvl4pPr>
            <a:lvl5pPr>
              <a:buNone/>
              <a:defRPr sz="18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Date</a:t>
            </a:r>
          </a:p>
        </p:txBody>
      </p:sp>
    </p:spTree>
    <p:extLst>
      <p:ext uri="{BB962C8B-B14F-4D97-AF65-F5344CB8AC3E}">
        <p14:creationId xmlns:p14="http://schemas.microsoft.com/office/powerpoint/2010/main" val="867777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d slide; contact info">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D390EEF9-A370-614F-A134-4B9642E26178}" type="slidenum">
              <a:rPr lang="en-US"/>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3"/>
            <a:ext cx="9144000" cy="33337"/>
          </a:xfrm>
          <a:prstGeom prst="rect">
            <a:avLst/>
          </a:prstGeom>
          <a:solidFill>
            <a:srgbClr val="E16740"/>
          </a:solidFill>
          <a:ln>
            <a:noFill/>
          </a:ln>
        </p:spPr>
      </p:pic>
      <p:sp>
        <p:nvSpPr>
          <p:cNvPr id="9" name="Text Placeholder 8"/>
          <p:cNvSpPr>
            <a:spLocks noGrp="1"/>
          </p:cNvSpPr>
          <p:nvPr>
            <p:ph type="body" sz="quarter" idx="13" hasCustomPrompt="1"/>
          </p:nvPr>
        </p:nvSpPr>
        <p:spPr>
          <a:xfrm>
            <a:off x="457200" y="1417638"/>
            <a:ext cx="8229600" cy="2188783"/>
          </a:xfrm>
          <a:prstGeom prst="rect">
            <a:avLst/>
          </a:prstGeom>
        </p:spPr>
        <p:txBody>
          <a:bodyPr vert="horz"/>
          <a:lstStyle>
            <a:lvl1pPr marL="0" indent="0" algn="ctr">
              <a:buNone/>
              <a:defRPr sz="26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Presenter name; </a:t>
            </a:r>
          </a:p>
          <a:p>
            <a:pPr lvl="0"/>
            <a:r>
              <a:rPr lang="en-US" dirty="0"/>
              <a:t>Email</a:t>
            </a:r>
          </a:p>
        </p:txBody>
      </p:sp>
      <p:sp>
        <p:nvSpPr>
          <p:cNvPr id="8" name="Title 3">
            <a:extLst>
              <a:ext uri="{FF2B5EF4-FFF2-40B4-BE49-F238E27FC236}">
                <a16:creationId xmlns:a16="http://schemas.microsoft.com/office/drawing/2014/main" id="{DF75BAAB-563A-4319-9ED1-ABCC00333AE6}"/>
              </a:ext>
            </a:extLst>
          </p:cNvPr>
          <p:cNvSpPr>
            <a:spLocks noGrp="1"/>
          </p:cNvSpPr>
          <p:nvPr>
            <p:ph type="title" hasCustomPrompt="1"/>
          </p:nvPr>
        </p:nvSpPr>
        <p:spPr>
          <a:xfrm>
            <a:off x="457200" y="159893"/>
            <a:ext cx="8229600" cy="829120"/>
          </a:xfrm>
          <a:prstGeom prst="rect">
            <a:avLst/>
          </a:prstGeom>
        </p:spPr>
        <p:txBody>
          <a:bodyPr vert="horz" anchor="ctr"/>
          <a:lstStyle>
            <a:lvl1pPr>
              <a:defRPr sz="2800" b="1" i="0" cap="all">
                <a:solidFill>
                  <a:srgbClr val="7A7A7A"/>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CONTACT INFORMATION</a:t>
            </a:r>
          </a:p>
        </p:txBody>
      </p:sp>
      <p:sp>
        <p:nvSpPr>
          <p:cNvPr id="10" name="Footer Placeholder 3">
            <a:extLst>
              <a:ext uri="{FF2B5EF4-FFF2-40B4-BE49-F238E27FC236}">
                <a16:creationId xmlns:a16="http://schemas.microsoft.com/office/drawing/2014/main" id="{75F01504-5F85-42CC-90ED-B4D6763001B1}"/>
              </a:ext>
            </a:extLst>
          </p:cNvPr>
          <p:cNvSpPr>
            <a:spLocks noGrp="1"/>
          </p:cNvSpPr>
          <p:nvPr>
            <p:ph type="ftr" sz="quarter" idx="3"/>
          </p:nvPr>
        </p:nvSpPr>
        <p:spPr>
          <a:xfrm>
            <a:off x="4022726" y="6438901"/>
            <a:ext cx="4502150"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2021 Feldesman Tucker Leifer Fidell LLP. All rights reserved.  |  www.ftlf.com </a:t>
            </a:r>
          </a:p>
        </p:txBody>
      </p:sp>
      <p:sp>
        <p:nvSpPr>
          <p:cNvPr id="2" name="Rectangle 1">
            <a:extLst>
              <a:ext uri="{FF2B5EF4-FFF2-40B4-BE49-F238E27FC236}">
                <a16:creationId xmlns:a16="http://schemas.microsoft.com/office/drawing/2014/main" id="{8BB1634D-6B51-438F-A01B-5DB25AB33AFA}"/>
              </a:ext>
            </a:extLst>
          </p:cNvPr>
          <p:cNvSpPr/>
          <p:nvPr userDrawn="1"/>
        </p:nvSpPr>
        <p:spPr>
          <a:xfrm>
            <a:off x="1941162" y="3953128"/>
            <a:ext cx="5261675" cy="2094932"/>
          </a:xfrm>
          <a:prstGeom prst="rect">
            <a:avLst/>
          </a:prstGeom>
        </p:spPr>
        <p:txBody>
          <a:bodyPr wrap="square">
            <a:spAutoFit/>
          </a:bodyPr>
          <a:lstStyle/>
          <a:p>
            <a:pPr algn="ctr">
              <a:lnSpc>
                <a:spcPct val="120000"/>
              </a:lnSpc>
            </a:pPr>
            <a:r>
              <a:rPr lang="en-US" sz="2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Feldesman Tucker Leifer Fidell LLP</a:t>
            </a:r>
            <a:br>
              <a:rPr lang="en-US" sz="22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sz="2200" dirty="0">
                <a:solidFill>
                  <a:schemeClr val="tx2"/>
                </a:solidFill>
                <a:latin typeface="Open Sans" panose="020B0606030504020204" pitchFamily="34" charset="0"/>
                <a:ea typeface="Open Sans" panose="020B0606030504020204" pitchFamily="34" charset="0"/>
                <a:cs typeface="Open Sans" panose="020B0606030504020204" pitchFamily="34" charset="0"/>
              </a:rPr>
              <a:t>(202) 466-8960 (Reception)</a:t>
            </a:r>
          </a:p>
          <a:p>
            <a:pPr algn="ctr">
              <a:lnSpc>
                <a:spcPct val="120000"/>
              </a:lnSpc>
            </a:pPr>
            <a:r>
              <a:rPr lang="en-US" sz="2200" dirty="0">
                <a:solidFill>
                  <a:schemeClr val="tx2"/>
                </a:solidFill>
                <a:latin typeface="Open Sans" panose="020B0606030504020204" pitchFamily="34" charset="0"/>
                <a:ea typeface="Open Sans" panose="020B0606030504020204" pitchFamily="34" charset="0"/>
                <a:cs typeface="Open Sans" panose="020B0606030504020204" pitchFamily="34" charset="0"/>
              </a:rPr>
              <a:t>(855) 200-3822 (Training Team)</a:t>
            </a:r>
            <a:br>
              <a:rPr lang="en-US" sz="22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sz="2200" u="sng"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3"/>
              </a:rPr>
              <a:t>www.ftlf.com</a:t>
            </a:r>
            <a:endParaRPr lang="en-US" sz="2200" u="sng"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20000"/>
              </a:lnSpc>
            </a:pPr>
            <a:r>
              <a:rPr lang="en-US" sz="2200" u="sng"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ction="ppaction://hlinkfile"/>
              </a:rPr>
              <a:t>Learning.ftlf.com</a:t>
            </a: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5850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footer layout">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9818A939-D258-314D-988C-C3618557EC4B}" type="slidenum">
              <a:rPr lang="en-US"/>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6" name="Footer Placeholder 3">
            <a:extLst>
              <a:ext uri="{FF2B5EF4-FFF2-40B4-BE49-F238E27FC236}">
                <a16:creationId xmlns:a16="http://schemas.microsoft.com/office/drawing/2014/main" id="{7EBBAFA6-9201-40FD-A682-122CBF4BEAB7}"/>
              </a:ext>
            </a:extLst>
          </p:cNvPr>
          <p:cNvSpPr>
            <a:spLocks noGrp="1"/>
          </p:cNvSpPr>
          <p:nvPr>
            <p:ph type="ftr" sz="quarter" idx="3"/>
          </p:nvPr>
        </p:nvSpPr>
        <p:spPr>
          <a:xfrm>
            <a:off x="4022726" y="6438901"/>
            <a:ext cx="4502150"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2021 Feldesman Tucker Leifer Fidell LLP. All rights reserved.  |  www.ftlf.com </a:t>
            </a:r>
          </a:p>
        </p:txBody>
      </p:sp>
    </p:spTree>
    <p:extLst>
      <p:ext uri="{BB962C8B-B14F-4D97-AF65-F5344CB8AC3E}">
        <p14:creationId xmlns:p14="http://schemas.microsoft.com/office/powerpoint/2010/main" val="27907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2865907-868D-48E7-B29E-B4D897428A30}"/>
              </a:ext>
            </a:extLst>
          </p:cNvPr>
          <p:cNvSpPr>
            <a:spLocks noGrp="1"/>
          </p:cNvSpPr>
          <p:nvPr>
            <p:ph type="pic" sz="quarter" idx="14" hasCustomPrompt="1"/>
          </p:nvPr>
        </p:nvSpPr>
        <p:spPr>
          <a:xfrm>
            <a:off x="323850" y="1219200"/>
            <a:ext cx="2395538" cy="2393950"/>
          </a:xfrm>
          <a:prstGeom prst="rect">
            <a:avLst/>
          </a:prstGeom>
        </p:spPr>
        <p:txBody>
          <a:bodyPr/>
          <a:lstStyle>
            <a:lvl1pPr>
              <a:buNone/>
              <a:defRPr/>
            </a:lvl1pPr>
          </a:lstStyle>
          <a:p>
            <a:r>
              <a:rPr lang="en-US" dirty="0"/>
              <a:t>Bio</a:t>
            </a:r>
          </a:p>
          <a:p>
            <a:r>
              <a:rPr lang="en-US" dirty="0"/>
              <a:t>Picture</a:t>
            </a:r>
          </a:p>
        </p:txBody>
      </p:sp>
      <p:sp>
        <p:nvSpPr>
          <p:cNvPr id="3" name="Slide Number Placeholder 4"/>
          <p:cNvSpPr>
            <a:spLocks noGrp="1"/>
          </p:cNvSpPr>
          <p:nvPr>
            <p:ph type="sldNum" sz="quarter" idx="11"/>
          </p:nvPr>
        </p:nvSpPr>
        <p:spPr/>
        <p:txBody>
          <a:bodyPr/>
          <a:lstStyle>
            <a:lvl1pPr>
              <a:defRPr/>
            </a:lvl1pPr>
          </a:lstStyle>
          <a:p>
            <a:fld id="{D390EEF9-A370-614F-A134-4B9642E26178}" type="slidenum">
              <a:rPr lang="en-US"/>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3"/>
            <a:ext cx="9144000" cy="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3" hasCustomPrompt="1"/>
          </p:nvPr>
        </p:nvSpPr>
        <p:spPr>
          <a:xfrm>
            <a:off x="3228044" y="1240403"/>
            <a:ext cx="5458755" cy="4885658"/>
          </a:xfrm>
          <a:prstGeom prst="rect">
            <a:avLst/>
          </a:prstGeom>
        </p:spPr>
        <p:txBody>
          <a:bodyPr vert="horz"/>
          <a:lstStyle>
            <a:lvl1pPr marL="347472" indent="-347472">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Bio Info</a:t>
            </a:r>
          </a:p>
        </p:txBody>
      </p:sp>
      <p:sp>
        <p:nvSpPr>
          <p:cNvPr id="8" name="Footer Placeholder 3">
            <a:extLst>
              <a:ext uri="{FF2B5EF4-FFF2-40B4-BE49-F238E27FC236}">
                <a16:creationId xmlns:a16="http://schemas.microsoft.com/office/drawing/2014/main" id="{B9586DF8-CF94-4FF6-B8AA-36277C1DA92A}"/>
              </a:ext>
            </a:extLst>
          </p:cNvPr>
          <p:cNvSpPr>
            <a:spLocks noGrp="1"/>
          </p:cNvSpPr>
          <p:nvPr>
            <p:ph type="ftr" sz="quarter" idx="3"/>
          </p:nvPr>
        </p:nvSpPr>
        <p:spPr>
          <a:xfrm>
            <a:off x="4022726" y="6438901"/>
            <a:ext cx="4502150"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2021 Feldesman Tucker Leifer Fidell LLP. All rights reserved.  |  www.ftlf.com </a:t>
            </a:r>
          </a:p>
        </p:txBody>
      </p:sp>
      <p:sp>
        <p:nvSpPr>
          <p:cNvPr id="11" name="Text Placeholder 10">
            <a:extLst>
              <a:ext uri="{FF2B5EF4-FFF2-40B4-BE49-F238E27FC236}">
                <a16:creationId xmlns:a16="http://schemas.microsoft.com/office/drawing/2014/main" id="{605E9B8A-A4CC-4AFD-933F-853EEB4D5338}"/>
              </a:ext>
            </a:extLst>
          </p:cNvPr>
          <p:cNvSpPr>
            <a:spLocks noGrp="1"/>
          </p:cNvSpPr>
          <p:nvPr>
            <p:ph type="body" sz="quarter" idx="15" hasCustomPrompt="1"/>
          </p:nvPr>
        </p:nvSpPr>
        <p:spPr>
          <a:xfrm>
            <a:off x="323850" y="4137482"/>
            <a:ext cx="2395538" cy="281409"/>
          </a:xfrm>
          <a:prstGeom prst="rect">
            <a:avLst/>
          </a:prstGeom>
        </p:spPr>
        <p:txBody>
          <a:bodyPr/>
          <a:lstStyle>
            <a:lvl1pPr>
              <a:buNone/>
              <a:defRPr sz="1600" b="0" u="none"/>
            </a:lvl1pPr>
            <a:lvl2pPr>
              <a:buNone/>
              <a:defRPr/>
            </a:lvl2pPr>
            <a:lvl3pPr>
              <a:buNone/>
              <a:defRPr/>
            </a:lvl3pPr>
            <a:lvl4pPr>
              <a:buNone/>
              <a:defRPr/>
            </a:lvl4pPr>
            <a:lvl5pPr>
              <a:buNone/>
              <a:defRPr/>
            </a:lvl5pPr>
          </a:lstStyle>
          <a:p>
            <a:pPr lvl="0"/>
            <a:r>
              <a:rPr lang="en-US" u="none" dirty="0"/>
              <a:t>Presenter Email</a:t>
            </a:r>
          </a:p>
        </p:txBody>
      </p:sp>
      <p:sp>
        <p:nvSpPr>
          <p:cNvPr id="13" name="TextBox 12">
            <a:extLst>
              <a:ext uri="{FF2B5EF4-FFF2-40B4-BE49-F238E27FC236}">
                <a16:creationId xmlns:a16="http://schemas.microsoft.com/office/drawing/2014/main" id="{8149E2F6-686D-4DB6-A710-5324B4C0C1B3}"/>
              </a:ext>
            </a:extLst>
          </p:cNvPr>
          <p:cNvSpPr txBox="1"/>
          <p:nvPr userDrawn="1"/>
        </p:nvSpPr>
        <p:spPr>
          <a:xfrm>
            <a:off x="323850" y="3883010"/>
            <a:ext cx="2395538" cy="338554"/>
          </a:xfrm>
          <a:prstGeom prst="rect">
            <a:avLst/>
          </a:prstGeom>
          <a:noFill/>
        </p:spPr>
        <p:txBody>
          <a:bodyPr wrap="square" rtlCol="0">
            <a:spAutoFit/>
          </a:bodyPr>
          <a:lstStyle/>
          <a:p>
            <a:r>
              <a:rPr lang="en-US" sz="1600" b="1" dirty="0"/>
              <a:t>Contact Information:</a:t>
            </a:r>
          </a:p>
        </p:txBody>
      </p:sp>
      <p:sp>
        <p:nvSpPr>
          <p:cNvPr id="14" name="Title 3">
            <a:extLst>
              <a:ext uri="{FF2B5EF4-FFF2-40B4-BE49-F238E27FC236}">
                <a16:creationId xmlns:a16="http://schemas.microsoft.com/office/drawing/2014/main" id="{721C242B-4657-446C-BF7F-E5F1F67034D2}"/>
              </a:ext>
            </a:extLst>
          </p:cNvPr>
          <p:cNvSpPr>
            <a:spLocks noGrp="1"/>
          </p:cNvSpPr>
          <p:nvPr>
            <p:ph type="title" hasCustomPrompt="1"/>
          </p:nvPr>
        </p:nvSpPr>
        <p:spPr>
          <a:xfrm>
            <a:off x="457200" y="159893"/>
            <a:ext cx="8229600" cy="829120"/>
          </a:xfrm>
          <a:prstGeom prst="rect">
            <a:avLst/>
          </a:prstGeom>
        </p:spPr>
        <p:txBody>
          <a:bodyPr vert="horz" anchor="ctr"/>
          <a:lstStyle>
            <a:lvl1pPr>
              <a:defRPr sz="2800" b="1" i="0" cap="all">
                <a:solidFill>
                  <a:srgbClr val="7A7A7A"/>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Presenter: Name</a:t>
            </a:r>
          </a:p>
        </p:txBody>
      </p:sp>
      <p:sp>
        <p:nvSpPr>
          <p:cNvPr id="15" name="TextBox 14">
            <a:extLst>
              <a:ext uri="{FF2B5EF4-FFF2-40B4-BE49-F238E27FC236}">
                <a16:creationId xmlns:a16="http://schemas.microsoft.com/office/drawing/2014/main" id="{5FE9CAE8-B073-48C1-B8C2-8F96F834E0AC}"/>
              </a:ext>
            </a:extLst>
          </p:cNvPr>
          <p:cNvSpPr txBox="1"/>
          <p:nvPr userDrawn="1"/>
        </p:nvSpPr>
        <p:spPr>
          <a:xfrm>
            <a:off x="323850" y="4418891"/>
            <a:ext cx="2395538" cy="338554"/>
          </a:xfrm>
          <a:prstGeom prst="rect">
            <a:avLst/>
          </a:prstGeom>
          <a:noFill/>
        </p:spPr>
        <p:txBody>
          <a:bodyPr wrap="square" rtlCol="0">
            <a:spAutoFit/>
          </a:bodyPr>
          <a:lstStyle/>
          <a:p>
            <a:r>
              <a:rPr lang="en-US" sz="1600" dirty="0"/>
              <a:t>(202) 466-8960</a:t>
            </a:r>
          </a:p>
        </p:txBody>
      </p:sp>
    </p:spTree>
    <p:extLst>
      <p:ext uri="{BB962C8B-B14F-4D97-AF65-F5344CB8AC3E}">
        <p14:creationId xmlns:p14="http://schemas.microsoft.com/office/powerpoint/2010/main" val="317883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D390EEF9-A370-614F-A134-4B9642E26178}" type="slidenum">
              <a:rPr lang="en-US"/>
              <a:pPr/>
              <a:t>‹#›</a:t>
            </a:fld>
            <a:endParaRPr lang="en-US" dirty="0"/>
          </a:p>
        </p:txBody>
      </p:sp>
      <p:sp>
        <p:nvSpPr>
          <p:cNvPr id="4" name="Title 3"/>
          <p:cNvSpPr>
            <a:spLocks noGrp="1"/>
          </p:cNvSpPr>
          <p:nvPr>
            <p:ph type="title" hasCustomPrompt="1"/>
          </p:nvPr>
        </p:nvSpPr>
        <p:spPr>
          <a:xfrm>
            <a:off x="457200" y="159893"/>
            <a:ext cx="8229600" cy="829120"/>
          </a:xfrm>
          <a:prstGeom prst="rect">
            <a:avLst/>
          </a:prstGeom>
        </p:spPr>
        <p:txBody>
          <a:bodyPr vert="horz" anchor="ctr"/>
          <a:lstStyle>
            <a:lvl1pPr>
              <a:defRPr sz="2800" b="1" i="0" cap="all">
                <a:solidFill>
                  <a:srgbClr val="7A7A7A"/>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Header goes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3"/>
            <a:ext cx="9144000" cy="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3" hasCustomPrompt="1"/>
          </p:nvPr>
        </p:nvSpPr>
        <p:spPr>
          <a:xfrm>
            <a:off x="457200" y="1240403"/>
            <a:ext cx="8229600" cy="4885658"/>
          </a:xfrm>
          <a:prstGeom prst="rect">
            <a:avLst/>
          </a:prstGeom>
        </p:spPr>
        <p:txBody>
          <a:bodyPr vert="horz"/>
          <a:lstStyle>
            <a:lvl1pPr marL="0" indent="0">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Text goes here</a:t>
            </a:r>
          </a:p>
        </p:txBody>
      </p:sp>
      <p:sp>
        <p:nvSpPr>
          <p:cNvPr id="8" name="Footer Placeholder 3">
            <a:extLst>
              <a:ext uri="{FF2B5EF4-FFF2-40B4-BE49-F238E27FC236}">
                <a16:creationId xmlns:a16="http://schemas.microsoft.com/office/drawing/2014/main" id="{B9586DF8-CF94-4FF6-B8AA-36277C1DA92A}"/>
              </a:ext>
            </a:extLst>
          </p:cNvPr>
          <p:cNvSpPr>
            <a:spLocks noGrp="1"/>
          </p:cNvSpPr>
          <p:nvPr>
            <p:ph type="ftr" sz="quarter" idx="3"/>
          </p:nvPr>
        </p:nvSpPr>
        <p:spPr>
          <a:xfrm>
            <a:off x="4022726" y="6438901"/>
            <a:ext cx="4502150"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2021 Feldesman Tucker Leifer Fidell LLP. All rights reserved.  |  www.ftlf.com </a:t>
            </a:r>
          </a:p>
        </p:txBody>
      </p:sp>
    </p:spTree>
    <p:extLst>
      <p:ext uri="{BB962C8B-B14F-4D97-AF65-F5344CB8AC3E}">
        <p14:creationId xmlns:p14="http://schemas.microsoft.com/office/powerpoint/2010/main" val="1201101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D390EEF9-A370-614F-A134-4B9642E26178}" type="slidenum">
              <a:rPr lang="en-US"/>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3"/>
            <a:ext cx="9144000" cy="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2"/>
          </p:nvPr>
        </p:nvSpPr>
        <p:spPr>
          <a:xfrm>
            <a:off x="5796482" y="3925640"/>
            <a:ext cx="2890318" cy="2023571"/>
          </a:xfrm>
          <a:prstGeom prst="rect">
            <a:avLst/>
          </a:prstGeom>
        </p:spPr>
        <p:txBody>
          <a:bodyPr vert="horz"/>
          <a:lstStyle>
            <a:lvl1pPr marL="0" indent="0" algn="ctr">
              <a:buNone/>
              <a:defRPr/>
            </a:lvl1pPr>
          </a:lstStyle>
          <a:p>
            <a:r>
              <a:rPr lang="en-US" dirty="0"/>
              <a:t>Click icon to add picture</a:t>
            </a:r>
          </a:p>
        </p:txBody>
      </p:sp>
      <p:sp>
        <p:nvSpPr>
          <p:cNvPr id="9" name="Text Placeholder 8"/>
          <p:cNvSpPr>
            <a:spLocks noGrp="1"/>
          </p:cNvSpPr>
          <p:nvPr>
            <p:ph type="body" sz="quarter" idx="13" hasCustomPrompt="1"/>
          </p:nvPr>
        </p:nvSpPr>
        <p:spPr>
          <a:xfrm>
            <a:off x="604838" y="1339850"/>
            <a:ext cx="8081962" cy="919874"/>
          </a:xfrm>
          <a:prstGeom prst="rect">
            <a:avLst/>
          </a:prstGeom>
        </p:spPr>
        <p:txBody>
          <a:bodyPr vert="horz"/>
          <a:lstStyle>
            <a:lvl1pPr marL="0" indent="0">
              <a:buNone/>
              <a:defRPr sz="5000" b="1" baseline="0">
                <a:solidFill>
                  <a:srgbClr val="1F497D"/>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divider head</a:t>
            </a:r>
          </a:p>
        </p:txBody>
      </p:sp>
      <p:sp>
        <p:nvSpPr>
          <p:cNvPr id="13" name="Text Placeholder 12"/>
          <p:cNvSpPr>
            <a:spLocks noGrp="1"/>
          </p:cNvSpPr>
          <p:nvPr>
            <p:ph type="body" sz="quarter" idx="14" hasCustomPrompt="1"/>
          </p:nvPr>
        </p:nvSpPr>
        <p:spPr>
          <a:xfrm>
            <a:off x="604838" y="2347913"/>
            <a:ext cx="8081962" cy="612775"/>
          </a:xfrm>
          <a:prstGeom prst="rect">
            <a:avLst/>
          </a:prstGeom>
        </p:spPr>
        <p:txBody>
          <a:bodyPr vert="horz"/>
          <a:lstStyle>
            <a:lvl1pPr marL="0" indent="0">
              <a:buNone/>
              <a:defRPr sz="3000" b="1">
                <a:solidFill>
                  <a:srgbClr val="1F49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Section divider subhead</a:t>
            </a:r>
          </a:p>
        </p:txBody>
      </p:sp>
      <p:sp>
        <p:nvSpPr>
          <p:cNvPr id="11" name="Footer Placeholder 3">
            <a:extLst>
              <a:ext uri="{FF2B5EF4-FFF2-40B4-BE49-F238E27FC236}">
                <a16:creationId xmlns:a16="http://schemas.microsoft.com/office/drawing/2014/main" id="{B2C3C58F-CF28-4695-8D7F-099D4A898CEC}"/>
              </a:ext>
            </a:extLst>
          </p:cNvPr>
          <p:cNvSpPr>
            <a:spLocks noGrp="1"/>
          </p:cNvSpPr>
          <p:nvPr>
            <p:ph type="ftr" sz="quarter" idx="3"/>
          </p:nvPr>
        </p:nvSpPr>
        <p:spPr>
          <a:xfrm>
            <a:off x="4022726" y="6438901"/>
            <a:ext cx="4502150"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2021 Feldesman Tucker Leifer Fidell LLP. All rights reserved.  |  www.ftlf.com </a:t>
            </a:r>
          </a:p>
        </p:txBody>
      </p:sp>
    </p:spTree>
    <p:extLst>
      <p:ext uri="{BB962C8B-B14F-4D97-AF65-F5344CB8AC3E}">
        <p14:creationId xmlns:p14="http://schemas.microsoft.com/office/powerpoint/2010/main" val="135735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D390EEF9-A370-614F-A134-4B9642E26178}" type="slidenum">
              <a:rPr lang="en-US"/>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3"/>
            <a:ext cx="9144000" cy="33337"/>
          </a:xfrm>
          <a:prstGeom prst="rect">
            <a:avLst/>
          </a:prstGeom>
          <a:solidFill>
            <a:srgbClr val="E16740"/>
          </a:solidFill>
          <a:ln>
            <a:noFill/>
          </a:ln>
        </p:spPr>
      </p:pic>
      <p:sp>
        <p:nvSpPr>
          <p:cNvPr id="9" name="Text Placeholder 8"/>
          <p:cNvSpPr>
            <a:spLocks noGrp="1"/>
          </p:cNvSpPr>
          <p:nvPr>
            <p:ph type="body" sz="quarter" idx="13" hasCustomPrompt="1"/>
          </p:nvPr>
        </p:nvSpPr>
        <p:spPr>
          <a:xfrm>
            <a:off x="604838" y="1339850"/>
            <a:ext cx="8081962" cy="1620838"/>
          </a:xfrm>
          <a:prstGeom prst="rect">
            <a:avLst/>
          </a:prstGeom>
        </p:spPr>
        <p:txBody>
          <a:bodyPr vert="horz"/>
          <a:lstStyle>
            <a:lvl1pPr marL="0" indent="0">
              <a:buNone/>
              <a:defRPr sz="2600" b="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Polling Question</a:t>
            </a:r>
          </a:p>
        </p:txBody>
      </p:sp>
      <p:sp>
        <p:nvSpPr>
          <p:cNvPr id="13" name="Text Placeholder 12"/>
          <p:cNvSpPr>
            <a:spLocks noGrp="1"/>
          </p:cNvSpPr>
          <p:nvPr>
            <p:ph type="body" sz="quarter" idx="14" hasCustomPrompt="1"/>
          </p:nvPr>
        </p:nvSpPr>
        <p:spPr>
          <a:xfrm>
            <a:off x="957263" y="3268415"/>
            <a:ext cx="7729537" cy="612775"/>
          </a:xfrm>
          <a:prstGeom prst="rect">
            <a:avLst/>
          </a:prstGeom>
        </p:spPr>
        <p:txBody>
          <a:bodyPr vert="horz"/>
          <a:lstStyle>
            <a:lvl1pPr marL="514350" indent="-514350">
              <a:spcBef>
                <a:spcPts val="1800"/>
              </a:spcBef>
              <a:buFont typeface="Arial" panose="020B0604020202020204" pitchFamily="34" charset="0"/>
              <a:buChar char="•"/>
              <a:defRPr sz="24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Answer</a:t>
            </a:r>
          </a:p>
          <a:p>
            <a:pPr lvl="0"/>
            <a:r>
              <a:rPr lang="en-US" dirty="0"/>
              <a:t>Answer</a:t>
            </a:r>
          </a:p>
          <a:p>
            <a:pPr lvl="0"/>
            <a:r>
              <a:rPr lang="en-US" dirty="0"/>
              <a:t>Answer</a:t>
            </a:r>
          </a:p>
        </p:txBody>
      </p:sp>
      <p:sp>
        <p:nvSpPr>
          <p:cNvPr id="11" name="Footer Placeholder 3">
            <a:extLst>
              <a:ext uri="{FF2B5EF4-FFF2-40B4-BE49-F238E27FC236}">
                <a16:creationId xmlns:a16="http://schemas.microsoft.com/office/drawing/2014/main" id="{B2C3C58F-CF28-4695-8D7F-099D4A898CEC}"/>
              </a:ext>
            </a:extLst>
          </p:cNvPr>
          <p:cNvSpPr>
            <a:spLocks noGrp="1"/>
          </p:cNvSpPr>
          <p:nvPr>
            <p:ph type="ftr" sz="quarter" idx="3"/>
          </p:nvPr>
        </p:nvSpPr>
        <p:spPr>
          <a:xfrm>
            <a:off x="4022726" y="6438901"/>
            <a:ext cx="4502150"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2021 Feldesman Tucker Leifer Fidell LLP. All rights reserved.  |  www.ftlf.com </a:t>
            </a:r>
          </a:p>
        </p:txBody>
      </p:sp>
      <p:sp>
        <p:nvSpPr>
          <p:cNvPr id="8" name="Title 3">
            <a:extLst>
              <a:ext uri="{FF2B5EF4-FFF2-40B4-BE49-F238E27FC236}">
                <a16:creationId xmlns:a16="http://schemas.microsoft.com/office/drawing/2014/main" id="{944D19FD-71CC-4750-99B1-8E4DBA6E5EBF}"/>
              </a:ext>
            </a:extLst>
          </p:cNvPr>
          <p:cNvSpPr>
            <a:spLocks noGrp="1"/>
          </p:cNvSpPr>
          <p:nvPr>
            <p:ph type="title" hasCustomPrompt="1"/>
          </p:nvPr>
        </p:nvSpPr>
        <p:spPr>
          <a:xfrm>
            <a:off x="457200" y="159893"/>
            <a:ext cx="8229600" cy="829120"/>
          </a:xfrm>
          <a:prstGeom prst="rect">
            <a:avLst/>
          </a:prstGeom>
        </p:spPr>
        <p:txBody>
          <a:bodyPr vert="horz" anchor="ctr"/>
          <a:lstStyle>
            <a:lvl1pPr>
              <a:defRPr sz="2800" b="1" i="0" cap="all">
                <a:solidFill>
                  <a:srgbClr val="7A7A7A"/>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Polling Question #</a:t>
            </a:r>
          </a:p>
        </p:txBody>
      </p:sp>
    </p:spTree>
    <p:extLst>
      <p:ext uri="{BB962C8B-B14F-4D97-AF65-F5344CB8AC3E}">
        <p14:creationId xmlns:p14="http://schemas.microsoft.com/office/powerpoint/2010/main" val="105157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Bulleted List">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D390EEF9-A370-614F-A134-4B9642E26178}" type="slidenum">
              <a:rPr lang="en-US"/>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3"/>
            <a:ext cx="9144000" cy="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a:extLst>
              <a:ext uri="{FF2B5EF4-FFF2-40B4-BE49-F238E27FC236}">
                <a16:creationId xmlns:a16="http://schemas.microsoft.com/office/drawing/2014/main" id="{13A24681-29C9-40A1-BACE-95807B9F1EB5}"/>
              </a:ext>
            </a:extLst>
          </p:cNvPr>
          <p:cNvSpPr>
            <a:spLocks noGrp="1"/>
          </p:cNvSpPr>
          <p:nvPr>
            <p:ph type="title" hasCustomPrompt="1"/>
          </p:nvPr>
        </p:nvSpPr>
        <p:spPr>
          <a:xfrm>
            <a:off x="457200" y="159893"/>
            <a:ext cx="8229600" cy="829120"/>
          </a:xfrm>
          <a:prstGeom prst="rect">
            <a:avLst/>
          </a:prstGeom>
        </p:spPr>
        <p:txBody>
          <a:bodyPr vert="horz" anchor="ctr"/>
          <a:lstStyle>
            <a:lvl1pPr>
              <a:defRPr sz="2800" b="1" i="0" cap="all">
                <a:solidFill>
                  <a:srgbClr val="7A7A7A"/>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Header goes here</a:t>
            </a:r>
          </a:p>
        </p:txBody>
      </p:sp>
      <p:sp>
        <p:nvSpPr>
          <p:cNvPr id="11" name="Text Placeholder 8">
            <a:extLst>
              <a:ext uri="{FF2B5EF4-FFF2-40B4-BE49-F238E27FC236}">
                <a16:creationId xmlns:a16="http://schemas.microsoft.com/office/drawing/2014/main" id="{3352667D-4040-430A-BC73-FF83AF218A39}"/>
              </a:ext>
            </a:extLst>
          </p:cNvPr>
          <p:cNvSpPr>
            <a:spLocks noGrp="1"/>
          </p:cNvSpPr>
          <p:nvPr>
            <p:ph type="body" sz="quarter" idx="13" hasCustomPrompt="1"/>
          </p:nvPr>
        </p:nvSpPr>
        <p:spPr>
          <a:xfrm>
            <a:off x="457200" y="1247718"/>
            <a:ext cx="8229600" cy="4889735"/>
          </a:xfrm>
          <a:prstGeom prst="rect">
            <a:avLst/>
          </a:prstGeom>
        </p:spPr>
        <p:txBody>
          <a:bodyPr vert="horz"/>
          <a:lstStyle>
            <a:lvl1pPr marL="342900" indent="-342900">
              <a:buFont typeface="Arial" panose="020B0604020202020204" pitchFamily="34" charset="0"/>
              <a:buChar char="•"/>
              <a:defRPr sz="26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200">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9" name="Footer Placeholder 3">
            <a:extLst>
              <a:ext uri="{FF2B5EF4-FFF2-40B4-BE49-F238E27FC236}">
                <a16:creationId xmlns:a16="http://schemas.microsoft.com/office/drawing/2014/main" id="{FD7132DD-1B50-4A8C-A692-3FF11B990DD4}"/>
              </a:ext>
            </a:extLst>
          </p:cNvPr>
          <p:cNvSpPr>
            <a:spLocks noGrp="1"/>
          </p:cNvSpPr>
          <p:nvPr>
            <p:ph type="ftr" sz="quarter" idx="3"/>
          </p:nvPr>
        </p:nvSpPr>
        <p:spPr>
          <a:xfrm>
            <a:off x="4022726" y="6438901"/>
            <a:ext cx="4502150"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2021 Feldesman Tucker Leifer Fidell LLP. All rights reserved.  |  www.ftlf.com </a:t>
            </a:r>
          </a:p>
        </p:txBody>
      </p:sp>
    </p:spTree>
    <p:extLst>
      <p:ext uri="{BB962C8B-B14F-4D97-AF65-F5344CB8AC3E}">
        <p14:creationId xmlns:p14="http://schemas.microsoft.com/office/powerpoint/2010/main" val="25272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D390EEF9-A370-614F-A134-4B9642E26178}" type="slidenum">
              <a:rPr lang="en-US"/>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3"/>
            <a:ext cx="9144000" cy="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a:extLst>
              <a:ext uri="{FF2B5EF4-FFF2-40B4-BE49-F238E27FC236}">
                <a16:creationId xmlns:a16="http://schemas.microsoft.com/office/drawing/2014/main" id="{13A24681-29C9-40A1-BACE-95807B9F1EB5}"/>
              </a:ext>
            </a:extLst>
          </p:cNvPr>
          <p:cNvSpPr>
            <a:spLocks noGrp="1"/>
          </p:cNvSpPr>
          <p:nvPr>
            <p:ph type="title" hasCustomPrompt="1"/>
          </p:nvPr>
        </p:nvSpPr>
        <p:spPr>
          <a:xfrm>
            <a:off x="457200" y="159893"/>
            <a:ext cx="8229600" cy="829120"/>
          </a:xfrm>
          <a:prstGeom prst="rect">
            <a:avLst/>
          </a:prstGeom>
        </p:spPr>
        <p:txBody>
          <a:bodyPr vert="horz" anchor="ctr"/>
          <a:lstStyle>
            <a:lvl1pPr>
              <a:defRPr sz="2800" b="1" i="0" cap="all">
                <a:solidFill>
                  <a:srgbClr val="7A7A7A"/>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Header goes here</a:t>
            </a:r>
          </a:p>
        </p:txBody>
      </p:sp>
      <p:sp>
        <p:nvSpPr>
          <p:cNvPr id="11" name="Text Placeholder 8">
            <a:extLst>
              <a:ext uri="{FF2B5EF4-FFF2-40B4-BE49-F238E27FC236}">
                <a16:creationId xmlns:a16="http://schemas.microsoft.com/office/drawing/2014/main" id="{3352667D-4040-430A-BC73-FF83AF218A39}"/>
              </a:ext>
            </a:extLst>
          </p:cNvPr>
          <p:cNvSpPr>
            <a:spLocks noGrp="1"/>
          </p:cNvSpPr>
          <p:nvPr>
            <p:ph type="body" sz="quarter" idx="13" hasCustomPrompt="1"/>
          </p:nvPr>
        </p:nvSpPr>
        <p:spPr>
          <a:xfrm>
            <a:off x="457200" y="1247718"/>
            <a:ext cx="3885603" cy="4889735"/>
          </a:xfrm>
          <a:prstGeom prst="rect">
            <a:avLst/>
          </a:prstGeom>
        </p:spPr>
        <p:txBody>
          <a:bodyPr vert="horz"/>
          <a:lstStyle>
            <a:lvl1pPr marL="342900" indent="-342900">
              <a:buFont typeface="Arial" panose="020B0604020202020204" pitchFamily="34" charset="0"/>
              <a:buNone/>
              <a:defRPr sz="2400">
                <a:latin typeface="Open Sans" panose="020B0606030504020204" pitchFamily="34" charset="0"/>
                <a:ea typeface="Open Sans" panose="020B0606030504020204" pitchFamily="34" charset="0"/>
                <a:cs typeface="Open Sans" panose="020B0606030504020204" pitchFamily="34" charset="0"/>
              </a:defRPr>
            </a:lvl1pPr>
            <a:lvl2pPr>
              <a:buNone/>
              <a:defRPr sz="2400">
                <a:latin typeface="Open Sans" panose="020B0606030504020204" pitchFamily="34" charset="0"/>
                <a:ea typeface="Open Sans" panose="020B0606030504020204" pitchFamily="34" charset="0"/>
                <a:cs typeface="Open Sans" panose="020B0606030504020204" pitchFamily="34" charset="0"/>
              </a:defRPr>
            </a:lvl2pPr>
            <a:lvl3pPr>
              <a:buNone/>
              <a:defRPr sz="2200">
                <a:latin typeface="Open Sans" panose="020B0606030504020204" pitchFamily="34" charset="0"/>
                <a:ea typeface="Open Sans" panose="020B0606030504020204" pitchFamily="34" charset="0"/>
                <a:cs typeface="Open Sans" panose="020B0606030504020204" pitchFamily="34" charset="0"/>
              </a:defRPr>
            </a:lvl3pPr>
            <a:lvl4pPr>
              <a:buNone/>
              <a:defRPr>
                <a:latin typeface="Open Sans" panose="020B0606030504020204" pitchFamily="34" charset="0"/>
                <a:ea typeface="Open Sans" panose="020B0606030504020204" pitchFamily="34" charset="0"/>
                <a:cs typeface="Open Sans" panose="020B0606030504020204" pitchFamily="34" charset="0"/>
              </a:defRPr>
            </a:lvl4pPr>
            <a:lvl5pPr>
              <a:buNone/>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Column 1</a:t>
            </a:r>
          </a:p>
        </p:txBody>
      </p:sp>
      <p:sp>
        <p:nvSpPr>
          <p:cNvPr id="9" name="Footer Placeholder 3">
            <a:extLst>
              <a:ext uri="{FF2B5EF4-FFF2-40B4-BE49-F238E27FC236}">
                <a16:creationId xmlns:a16="http://schemas.microsoft.com/office/drawing/2014/main" id="{FD7132DD-1B50-4A8C-A692-3FF11B990DD4}"/>
              </a:ext>
            </a:extLst>
          </p:cNvPr>
          <p:cNvSpPr>
            <a:spLocks noGrp="1"/>
          </p:cNvSpPr>
          <p:nvPr>
            <p:ph type="ftr" sz="quarter" idx="3"/>
          </p:nvPr>
        </p:nvSpPr>
        <p:spPr>
          <a:xfrm>
            <a:off x="4022726" y="6438901"/>
            <a:ext cx="4502150"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2021 Feldesman Tucker Leifer Fidell LLP. All rights reserved.  |  www.ftlf.com </a:t>
            </a:r>
          </a:p>
        </p:txBody>
      </p:sp>
      <p:sp>
        <p:nvSpPr>
          <p:cNvPr id="4" name="Text Placeholder 3">
            <a:extLst>
              <a:ext uri="{FF2B5EF4-FFF2-40B4-BE49-F238E27FC236}">
                <a16:creationId xmlns:a16="http://schemas.microsoft.com/office/drawing/2014/main" id="{4664A602-4045-43BD-B26D-E0D80B146D64}"/>
              </a:ext>
            </a:extLst>
          </p:cNvPr>
          <p:cNvSpPr>
            <a:spLocks noGrp="1"/>
          </p:cNvSpPr>
          <p:nvPr>
            <p:ph type="body" sz="quarter" idx="14" hasCustomPrompt="1"/>
          </p:nvPr>
        </p:nvSpPr>
        <p:spPr>
          <a:xfrm>
            <a:off x="4795838" y="1247775"/>
            <a:ext cx="3890962" cy="4889500"/>
          </a:xfrm>
          <a:prstGeom prst="rect">
            <a:avLst/>
          </a:prstGeom>
        </p:spPr>
        <p:txBody>
          <a:bodyPr/>
          <a:lstStyle>
            <a:lvl1pPr>
              <a:buNone/>
              <a:defRPr sz="2400">
                <a:latin typeface="Open Sans" panose="020B0606030504020204" pitchFamily="34" charset="0"/>
                <a:ea typeface="Open Sans" panose="020B0606030504020204" pitchFamily="34" charset="0"/>
                <a:cs typeface="Open Sans" panose="020B0606030504020204" pitchFamily="34" charset="0"/>
              </a:defRPr>
            </a:lvl1pPr>
            <a:lvl2pPr>
              <a:buNone/>
              <a:defRPr/>
            </a:lvl2pPr>
            <a:lvl3pPr>
              <a:buNone/>
              <a:defRPr/>
            </a:lvl3pPr>
            <a:lvl4pPr>
              <a:buNone/>
              <a:defRPr/>
            </a:lvl4pPr>
            <a:lvl5pPr>
              <a:buNone/>
              <a:defRPr/>
            </a:lvl5pPr>
          </a:lstStyle>
          <a:p>
            <a:pPr lvl="0"/>
            <a:r>
              <a:rPr lang="en-US" dirty="0"/>
              <a:t>Column 2</a:t>
            </a:r>
          </a:p>
        </p:txBody>
      </p:sp>
    </p:spTree>
    <p:extLst>
      <p:ext uri="{BB962C8B-B14F-4D97-AF65-F5344CB8AC3E}">
        <p14:creationId xmlns:p14="http://schemas.microsoft.com/office/powerpoint/2010/main" val="172651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Bulleted List w/Subhead">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D390EEF9-A370-614F-A134-4B9642E26178}" type="slidenum">
              <a:rPr lang="en-US"/>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3"/>
            <a:ext cx="9144000" cy="33337"/>
          </a:xfrm>
          <a:prstGeom prst="rect">
            <a:avLst/>
          </a:prstGeom>
          <a:solidFill>
            <a:srgbClr val="E16740"/>
          </a:solidFill>
          <a:ln>
            <a:noFill/>
          </a:ln>
        </p:spPr>
      </p:pic>
      <p:sp>
        <p:nvSpPr>
          <p:cNvPr id="10" name="Text Placeholder 9"/>
          <p:cNvSpPr>
            <a:spLocks noGrp="1"/>
          </p:cNvSpPr>
          <p:nvPr>
            <p:ph type="body" sz="quarter" idx="13" hasCustomPrompt="1"/>
          </p:nvPr>
        </p:nvSpPr>
        <p:spPr>
          <a:xfrm>
            <a:off x="457200" y="1975731"/>
            <a:ext cx="8229600" cy="4093333"/>
          </a:xfrm>
          <a:prstGeom prst="rect">
            <a:avLst/>
          </a:prstGeom>
        </p:spPr>
        <p:txBody>
          <a:bodyPr vert="horz"/>
          <a:lstStyle>
            <a:lvl1pPr>
              <a:defRPr sz="26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200">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7" name="Text Placeholder 16"/>
          <p:cNvSpPr>
            <a:spLocks noGrp="1"/>
          </p:cNvSpPr>
          <p:nvPr>
            <p:ph type="body" sz="quarter" idx="14" hasCustomPrompt="1"/>
          </p:nvPr>
        </p:nvSpPr>
        <p:spPr>
          <a:xfrm>
            <a:off x="457200" y="1238075"/>
            <a:ext cx="8229600" cy="621801"/>
          </a:xfrm>
          <a:prstGeom prst="rect">
            <a:avLst/>
          </a:prstGeom>
        </p:spPr>
        <p:txBody>
          <a:bodyPr vert="horz"/>
          <a:lstStyle>
            <a:lvl1pPr marL="0" indent="0" algn="ctr">
              <a:buNone/>
              <a:defRPr sz="2800" baseline="0">
                <a:solidFill>
                  <a:srgbClr val="1F49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Optional Subhead</a:t>
            </a:r>
          </a:p>
        </p:txBody>
      </p:sp>
      <p:sp>
        <p:nvSpPr>
          <p:cNvPr id="9" name="Title 3">
            <a:extLst>
              <a:ext uri="{FF2B5EF4-FFF2-40B4-BE49-F238E27FC236}">
                <a16:creationId xmlns:a16="http://schemas.microsoft.com/office/drawing/2014/main" id="{C223E0B3-9093-4EC7-B05E-B45497AA1701}"/>
              </a:ext>
            </a:extLst>
          </p:cNvPr>
          <p:cNvSpPr>
            <a:spLocks noGrp="1"/>
          </p:cNvSpPr>
          <p:nvPr>
            <p:ph type="title" hasCustomPrompt="1"/>
          </p:nvPr>
        </p:nvSpPr>
        <p:spPr>
          <a:xfrm>
            <a:off x="457200" y="159893"/>
            <a:ext cx="8229600" cy="829120"/>
          </a:xfrm>
          <a:prstGeom prst="rect">
            <a:avLst/>
          </a:prstGeom>
        </p:spPr>
        <p:txBody>
          <a:bodyPr vert="horz" anchor="ctr"/>
          <a:lstStyle>
            <a:lvl1pPr>
              <a:defRPr sz="2800" b="1" i="0" cap="all">
                <a:solidFill>
                  <a:srgbClr val="7A7A7A"/>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Header goes here</a:t>
            </a:r>
          </a:p>
        </p:txBody>
      </p:sp>
      <p:sp>
        <p:nvSpPr>
          <p:cNvPr id="11" name="Footer Placeholder 3">
            <a:extLst>
              <a:ext uri="{FF2B5EF4-FFF2-40B4-BE49-F238E27FC236}">
                <a16:creationId xmlns:a16="http://schemas.microsoft.com/office/drawing/2014/main" id="{FC7EDB02-9F23-40F1-A0D3-40A9630707D7}"/>
              </a:ext>
            </a:extLst>
          </p:cNvPr>
          <p:cNvSpPr>
            <a:spLocks noGrp="1"/>
          </p:cNvSpPr>
          <p:nvPr>
            <p:ph type="ftr" sz="quarter" idx="3"/>
          </p:nvPr>
        </p:nvSpPr>
        <p:spPr>
          <a:xfrm>
            <a:off x="4022726" y="6438901"/>
            <a:ext cx="4502150"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2021 Feldesman Tucker Leifer Fidell LLP. All rights reserved.  |  www.ftlf.com </a:t>
            </a:r>
          </a:p>
        </p:txBody>
      </p:sp>
    </p:spTree>
    <p:extLst>
      <p:ext uri="{BB962C8B-B14F-4D97-AF65-F5344CB8AC3E}">
        <p14:creationId xmlns:p14="http://schemas.microsoft.com/office/powerpoint/2010/main" val="97317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lvl1pPr>
              <a:defRPr/>
            </a:lvl1pPr>
          </a:lstStyle>
          <a:p>
            <a:fld id="{D390EEF9-A370-614F-A134-4B9642E26178}" type="slidenum">
              <a:rPr lang="en-US"/>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33463"/>
            <a:ext cx="9144000" cy="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3" hasCustomPrompt="1"/>
          </p:nvPr>
        </p:nvSpPr>
        <p:spPr>
          <a:xfrm>
            <a:off x="457200" y="1187671"/>
            <a:ext cx="8229600" cy="542704"/>
          </a:xfrm>
          <a:prstGeom prst="rect">
            <a:avLst/>
          </a:prstGeom>
        </p:spPr>
        <p:txBody>
          <a:bodyPr vert="horz"/>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Title for chart or graph</a:t>
            </a:r>
          </a:p>
        </p:txBody>
      </p:sp>
      <p:sp>
        <p:nvSpPr>
          <p:cNvPr id="7" name="Chart Placeholder 6"/>
          <p:cNvSpPr>
            <a:spLocks noGrp="1"/>
          </p:cNvSpPr>
          <p:nvPr>
            <p:ph type="chart" sz="quarter" idx="14"/>
          </p:nvPr>
        </p:nvSpPr>
        <p:spPr>
          <a:xfrm>
            <a:off x="457200" y="1867363"/>
            <a:ext cx="8229600" cy="3962400"/>
          </a:xfrm>
          <a:prstGeom prst="rect">
            <a:avLst/>
          </a:prstGeom>
        </p:spPr>
        <p:txBody>
          <a:bodyPr vert="horz"/>
          <a:lstStyle>
            <a:lvl1pPr marL="0" indent="0" algn="ctr">
              <a:buNone/>
              <a:defRPr/>
            </a:lvl1pPr>
          </a:lstStyle>
          <a:p>
            <a:r>
              <a:rPr lang="en-US" dirty="0"/>
              <a:t>Click icon to add chart</a:t>
            </a:r>
          </a:p>
        </p:txBody>
      </p:sp>
      <p:sp>
        <p:nvSpPr>
          <p:cNvPr id="10" name="Title 3">
            <a:extLst>
              <a:ext uri="{FF2B5EF4-FFF2-40B4-BE49-F238E27FC236}">
                <a16:creationId xmlns:a16="http://schemas.microsoft.com/office/drawing/2014/main" id="{99E47612-72F8-4C21-8FFD-B4B23AEFD75A}"/>
              </a:ext>
            </a:extLst>
          </p:cNvPr>
          <p:cNvSpPr>
            <a:spLocks noGrp="1"/>
          </p:cNvSpPr>
          <p:nvPr>
            <p:ph type="title" hasCustomPrompt="1"/>
          </p:nvPr>
        </p:nvSpPr>
        <p:spPr>
          <a:xfrm>
            <a:off x="457200" y="159893"/>
            <a:ext cx="8229600" cy="829120"/>
          </a:xfrm>
          <a:prstGeom prst="rect">
            <a:avLst/>
          </a:prstGeom>
        </p:spPr>
        <p:txBody>
          <a:bodyPr vert="horz" anchor="ctr"/>
          <a:lstStyle>
            <a:lvl1pPr>
              <a:defRPr sz="2800" b="1" i="0" cap="all">
                <a:solidFill>
                  <a:srgbClr val="7A7A7A"/>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Header goes here</a:t>
            </a:r>
          </a:p>
        </p:txBody>
      </p:sp>
      <p:sp>
        <p:nvSpPr>
          <p:cNvPr id="11" name="Footer Placeholder 3">
            <a:extLst>
              <a:ext uri="{FF2B5EF4-FFF2-40B4-BE49-F238E27FC236}">
                <a16:creationId xmlns:a16="http://schemas.microsoft.com/office/drawing/2014/main" id="{1ADAB236-1D6F-4C68-A25A-BCD3C8EDB612}"/>
              </a:ext>
            </a:extLst>
          </p:cNvPr>
          <p:cNvSpPr>
            <a:spLocks noGrp="1"/>
          </p:cNvSpPr>
          <p:nvPr>
            <p:ph type="ftr" sz="quarter" idx="3"/>
          </p:nvPr>
        </p:nvSpPr>
        <p:spPr>
          <a:xfrm>
            <a:off x="4022726" y="6438901"/>
            <a:ext cx="4502150"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2021 Feldesman Tucker Leifer Fidell LLP. All rights reserved.  |  www.ftlf.com </a:t>
            </a:r>
          </a:p>
        </p:txBody>
      </p:sp>
    </p:spTree>
    <p:extLst>
      <p:ext uri="{BB962C8B-B14F-4D97-AF65-F5344CB8AC3E}">
        <p14:creationId xmlns:p14="http://schemas.microsoft.com/office/powerpoint/2010/main" val="124902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3"/>
          <p:cNvSpPr>
            <a:spLocks noGrp="1"/>
          </p:cNvSpPr>
          <p:nvPr>
            <p:ph type="ftr" sz="quarter" idx="3"/>
          </p:nvPr>
        </p:nvSpPr>
        <p:spPr>
          <a:xfrm>
            <a:off x="4022726" y="6438901"/>
            <a:ext cx="4502150" cy="257175"/>
          </a:xfrm>
          <a:prstGeom prst="rect">
            <a:avLst/>
          </a:prstGeom>
        </p:spPr>
        <p:txBody>
          <a:bodyPr/>
          <a:lstStyle>
            <a:lvl1pPr algn="ctr" fontAlgn="auto">
              <a:spcBef>
                <a:spcPts val="0"/>
              </a:spcBef>
              <a:spcAft>
                <a:spcPts val="0"/>
              </a:spcAft>
              <a:defRPr sz="80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2021 Feldesman Tucker Leifer Fidell LLP. All rights reserved.  |  www.ftlf.com </a:t>
            </a:r>
          </a:p>
        </p:txBody>
      </p:sp>
      <p:pic>
        <p:nvPicPr>
          <p:cNvPr id="1027" name="Picture 1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207125"/>
            <a:ext cx="9144000"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a:xfrm>
            <a:off x="8505825" y="6375401"/>
            <a:ext cx="533400" cy="365125"/>
          </a:xfrm>
          <a:prstGeom prst="rect">
            <a:avLst/>
          </a:prstGeom>
        </p:spPr>
        <p:txBody>
          <a:bodyPr vert="horz" wrap="square" lIns="91440" tIns="45720" rIns="91440" bIns="45720" numCol="1" anchor="t" anchorCtr="0" compatLnSpc="1">
            <a:prstTxWarp prst="textNoShape">
              <a:avLst/>
            </a:prstTxWarp>
          </a:bodyPr>
          <a:lstStyle>
            <a:lvl1pPr algn="r">
              <a:defRPr sz="1400">
                <a:latin typeface="Open Sans" panose="020B0606030504020204" pitchFamily="34" charset="0"/>
                <a:ea typeface="Open Sans" panose="020B0606030504020204" pitchFamily="34" charset="0"/>
                <a:cs typeface="Open Sans" panose="020B0606030504020204" pitchFamily="34" charset="0"/>
              </a:defRPr>
            </a:lvl1pPr>
          </a:lstStyle>
          <a:p>
            <a:fld id="{3986A88A-2FE4-2A4D-8375-6AEC3CBA63DC}" type="slidenum">
              <a:rPr lang="en-US" smtClean="0"/>
              <a:pPr/>
              <a:t>‹#›</a:t>
            </a:fld>
            <a:endParaRPr lang="en-US" dirty="0"/>
          </a:p>
        </p:txBody>
      </p:sp>
      <p:pic>
        <p:nvPicPr>
          <p:cNvPr id="3" name="Picture 2">
            <a:extLst>
              <a:ext uri="{FF2B5EF4-FFF2-40B4-BE49-F238E27FC236}">
                <a16:creationId xmlns:a16="http://schemas.microsoft.com/office/drawing/2014/main" id="{E6B9987B-66CB-4220-87A1-76755A53FC25}"/>
              </a:ext>
            </a:extLst>
          </p:cNvPr>
          <p:cNvPicPr>
            <a:picLocks noChangeAspect="1"/>
          </p:cNvPicPr>
          <p:nvPr/>
        </p:nvPicPr>
        <p:blipFill>
          <a:blip r:embed="rId14"/>
          <a:stretch>
            <a:fillRect/>
          </a:stretch>
        </p:blipFill>
        <p:spPr>
          <a:xfrm>
            <a:off x="130119" y="6498625"/>
            <a:ext cx="3685829" cy="124023"/>
          </a:xfrm>
          <a:prstGeom prst="rect">
            <a:avLst/>
          </a:prstGeom>
        </p:spPr>
      </p:pic>
    </p:spTree>
    <p:extLst>
      <p:ext uri="{BB962C8B-B14F-4D97-AF65-F5344CB8AC3E}">
        <p14:creationId xmlns:p14="http://schemas.microsoft.com/office/powerpoint/2010/main" val="210663084"/>
      </p:ext>
    </p:extLst>
  </p:cSld>
  <p:clrMap bg1="lt1" tx1="dk1" bg2="lt2" tx2="dk2" accent1="accent1" accent2="accent2" accent3="accent3" accent4="accent4" accent5="accent5" accent6="accent6" hlink="hlink" folHlink="folHlink"/>
  <p:sldLayoutIdLst>
    <p:sldLayoutId id="2147483766" r:id="rId1"/>
    <p:sldLayoutId id="2147483770" r:id="rId2"/>
    <p:sldLayoutId id="2147483756" r:id="rId3"/>
    <p:sldLayoutId id="2147483757" r:id="rId4"/>
    <p:sldLayoutId id="2147483767" r:id="rId5"/>
    <p:sldLayoutId id="2147483758" r:id="rId6"/>
    <p:sldLayoutId id="2147483771" r:id="rId7"/>
    <p:sldLayoutId id="2147483768" r:id="rId8"/>
    <p:sldLayoutId id="2147483760" r:id="rId9"/>
    <p:sldLayoutId id="2147483769" r:id="rId10"/>
    <p:sldLayoutId id="2147483762" r:id="rId11"/>
  </p:sldLayoutIdLst>
  <p:hf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29/subtitle-B/chapter-XVII/part-1910/subpart-U/section-1910.501"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osha.gov/coronavirus/ets2" TargetMode="External"/><Relationship Id="rId4" Type="http://schemas.openxmlformats.org/officeDocument/2006/relationships/hyperlink" Target="https://www.federalregister.gov/documents/2021/11/05/2021-23643/covid-19-vaccination-and-testing-emergency-temporary-standard"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MEvans@ftlf.co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learning.ftlf.com/" TargetMode="External"/><Relationship Id="rId5" Type="http://schemas.openxmlformats.org/officeDocument/2006/relationships/hyperlink" Target="http://www.ftlf.com/" TargetMode="External"/><Relationship Id="rId4" Type="http://schemas.openxmlformats.org/officeDocument/2006/relationships/hyperlink" Target="mailto:DPledgie@ftlf.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9314A23-407D-4690-8FAE-637AE8D0187F}"/>
              </a:ext>
            </a:extLst>
          </p:cNvPr>
          <p:cNvSpPr>
            <a:spLocks noGrp="1"/>
          </p:cNvSpPr>
          <p:nvPr>
            <p:ph type="body" sz="quarter" idx="15"/>
          </p:nvPr>
        </p:nvSpPr>
        <p:spPr>
          <a:xfrm>
            <a:off x="457200" y="1261534"/>
            <a:ext cx="8229600" cy="1167342"/>
          </a:xfrm>
        </p:spPr>
        <p:txBody>
          <a:bodyPr/>
          <a:lstStyle/>
          <a:p>
            <a:r>
              <a:rPr lang="en-US" dirty="0"/>
              <a:t>OSHA’s COVID-19 Vaccination and Testing Emergency Temporary Standard (ETS)</a:t>
            </a:r>
          </a:p>
        </p:txBody>
      </p:sp>
      <p:sp>
        <p:nvSpPr>
          <p:cNvPr id="6" name="Text Placeholder 5">
            <a:extLst>
              <a:ext uri="{FF2B5EF4-FFF2-40B4-BE49-F238E27FC236}">
                <a16:creationId xmlns:a16="http://schemas.microsoft.com/office/drawing/2014/main" id="{759A4B6D-D4CF-4851-847B-ABFC5AEE165F}"/>
              </a:ext>
            </a:extLst>
          </p:cNvPr>
          <p:cNvSpPr>
            <a:spLocks noGrp="1"/>
          </p:cNvSpPr>
          <p:nvPr>
            <p:ph type="body" sz="quarter" idx="14"/>
          </p:nvPr>
        </p:nvSpPr>
        <p:spPr/>
        <p:txBody>
          <a:bodyPr/>
          <a:lstStyle/>
          <a:p>
            <a:r>
              <a:rPr lang="en-US" dirty="0"/>
              <a:t>Molly S. Evans, Esq.</a:t>
            </a:r>
          </a:p>
          <a:p>
            <a:r>
              <a:rPr lang="en-US" dirty="0"/>
              <a:t>Dianne K. Pledgie, Esq.</a:t>
            </a:r>
          </a:p>
        </p:txBody>
      </p:sp>
      <p:sp>
        <p:nvSpPr>
          <p:cNvPr id="8" name="Text Placeholder 7">
            <a:extLst>
              <a:ext uri="{FF2B5EF4-FFF2-40B4-BE49-F238E27FC236}">
                <a16:creationId xmlns:a16="http://schemas.microsoft.com/office/drawing/2014/main" id="{948D0D38-6B25-4BFA-B3D9-9F9061A56EE0}"/>
              </a:ext>
            </a:extLst>
          </p:cNvPr>
          <p:cNvSpPr>
            <a:spLocks noGrp="1"/>
          </p:cNvSpPr>
          <p:nvPr>
            <p:ph type="body" sz="quarter" idx="16"/>
          </p:nvPr>
        </p:nvSpPr>
        <p:spPr/>
        <p:txBody>
          <a:bodyPr/>
          <a:lstStyle/>
          <a:p>
            <a:r>
              <a:rPr lang="en-US" dirty="0"/>
              <a:t>November 16, 2021</a:t>
            </a:r>
          </a:p>
        </p:txBody>
      </p:sp>
      <p:sp>
        <p:nvSpPr>
          <p:cNvPr id="5" name="Footer Placeholder 1">
            <a:extLst>
              <a:ext uri="{FF2B5EF4-FFF2-40B4-BE49-F238E27FC236}">
                <a16:creationId xmlns:a16="http://schemas.microsoft.com/office/drawing/2014/main" id="{B598D351-8FCA-4D15-9437-A6DA7698B4CC}"/>
              </a:ext>
            </a:extLst>
          </p:cNvPr>
          <p:cNvSpPr>
            <a:spLocks noGrp="1"/>
          </p:cNvSpPr>
          <p:nvPr>
            <p:ph type="ftr" sz="quarter" idx="3"/>
          </p:nvPr>
        </p:nvSpPr>
        <p:spPr>
          <a:xfrm>
            <a:off x="4022726" y="6438901"/>
            <a:ext cx="4502150" cy="257175"/>
          </a:xfrm>
        </p:spPr>
        <p:txBody>
          <a:bodyPr/>
          <a:lstStyle/>
          <a:p>
            <a:pPr>
              <a:defRPr/>
            </a:pPr>
            <a:r>
              <a:rPr lang="en-US" dirty="0"/>
              <a:t>© 2021 Feldesman Tucker Leifer Fidell LLP. All rights reserved.  |  www.ftlf.com </a:t>
            </a:r>
          </a:p>
        </p:txBody>
      </p:sp>
    </p:spTree>
    <p:extLst>
      <p:ext uri="{BB962C8B-B14F-4D97-AF65-F5344CB8AC3E}">
        <p14:creationId xmlns:p14="http://schemas.microsoft.com/office/powerpoint/2010/main" val="749481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03987F-00E8-47B4-A1FF-063D926BADB1}"/>
              </a:ext>
            </a:extLst>
          </p:cNvPr>
          <p:cNvSpPr>
            <a:spLocks noGrp="1"/>
          </p:cNvSpPr>
          <p:nvPr>
            <p:ph type="sldNum" sz="quarter" idx="11"/>
          </p:nvPr>
        </p:nvSpPr>
        <p:spPr/>
        <p:txBody>
          <a:bodyPr/>
          <a:lstStyle/>
          <a:p>
            <a:fld id="{D390EEF9-A370-614F-A134-4B9642E26178}" type="slidenum">
              <a:rPr lang="en-US" smtClean="0"/>
              <a:pPr/>
              <a:t>10</a:t>
            </a:fld>
            <a:endParaRPr lang="en-US" dirty="0"/>
          </a:p>
        </p:txBody>
      </p:sp>
      <p:sp>
        <p:nvSpPr>
          <p:cNvPr id="3" name="Title 2">
            <a:extLst>
              <a:ext uri="{FF2B5EF4-FFF2-40B4-BE49-F238E27FC236}">
                <a16:creationId xmlns:a16="http://schemas.microsoft.com/office/drawing/2014/main" id="{69899654-7374-41BF-A93E-53356DD0772A}"/>
              </a:ext>
            </a:extLst>
          </p:cNvPr>
          <p:cNvSpPr>
            <a:spLocks noGrp="1"/>
          </p:cNvSpPr>
          <p:nvPr>
            <p:ph type="title"/>
          </p:nvPr>
        </p:nvSpPr>
        <p:spPr/>
        <p:txBody>
          <a:bodyPr/>
          <a:lstStyle/>
          <a:p>
            <a:r>
              <a:rPr lang="en-US" dirty="0"/>
              <a:t>Determination of </a:t>
            </a:r>
            <a:br>
              <a:rPr lang="en-US" dirty="0"/>
            </a:br>
            <a:r>
              <a:rPr lang="en-US" dirty="0"/>
              <a:t>employee vaccination status</a:t>
            </a:r>
          </a:p>
        </p:txBody>
      </p:sp>
      <p:sp>
        <p:nvSpPr>
          <p:cNvPr id="4" name="Text Placeholder 3">
            <a:extLst>
              <a:ext uri="{FF2B5EF4-FFF2-40B4-BE49-F238E27FC236}">
                <a16:creationId xmlns:a16="http://schemas.microsoft.com/office/drawing/2014/main" id="{809471A3-E68B-40ED-9CAB-41E9F6D3C911}"/>
              </a:ext>
            </a:extLst>
          </p:cNvPr>
          <p:cNvSpPr>
            <a:spLocks noGrp="1"/>
          </p:cNvSpPr>
          <p:nvPr>
            <p:ph type="body" sz="quarter" idx="13"/>
          </p:nvPr>
        </p:nvSpPr>
        <p:spPr>
          <a:xfrm>
            <a:off x="6705600" y="5158660"/>
            <a:ext cx="1886247" cy="501638"/>
          </a:xfrm>
        </p:spPr>
        <p:txBody>
          <a:bodyPr/>
          <a:lstStyle/>
          <a:p>
            <a:r>
              <a:rPr lang="en-US" sz="1400" dirty="0"/>
              <a:t>29 CFR 1910.501(e)</a:t>
            </a:r>
          </a:p>
        </p:txBody>
      </p:sp>
      <p:sp>
        <p:nvSpPr>
          <p:cNvPr id="5" name="Footer Placeholder 4">
            <a:extLst>
              <a:ext uri="{FF2B5EF4-FFF2-40B4-BE49-F238E27FC236}">
                <a16:creationId xmlns:a16="http://schemas.microsoft.com/office/drawing/2014/main" id="{3AC13FEA-4D03-4F98-9CB0-30BDEB43B8EA}"/>
              </a:ext>
            </a:extLst>
          </p:cNvPr>
          <p:cNvSpPr>
            <a:spLocks noGrp="1"/>
          </p:cNvSpPr>
          <p:nvPr>
            <p:ph type="ftr" sz="quarter" idx="3"/>
          </p:nvPr>
        </p:nvSpPr>
        <p:spPr/>
        <p:txBody>
          <a:bodyPr/>
          <a:lstStyle/>
          <a:p>
            <a:pPr>
              <a:defRPr/>
            </a:pPr>
            <a:r>
              <a:rPr lang="en-US" dirty="0"/>
              <a:t>© 2021 Feldesman Tucker Leifer Fidell LLP. All rights reserved.  |  www.ftlf.com </a:t>
            </a:r>
          </a:p>
        </p:txBody>
      </p:sp>
      <p:pic>
        <p:nvPicPr>
          <p:cNvPr id="7" name="Picture 6">
            <a:extLst>
              <a:ext uri="{FF2B5EF4-FFF2-40B4-BE49-F238E27FC236}">
                <a16:creationId xmlns:a16="http://schemas.microsoft.com/office/drawing/2014/main" id="{2F1EB2A7-1923-4401-9F8D-E91CCD83FA02}"/>
              </a:ext>
            </a:extLst>
          </p:cNvPr>
          <p:cNvPicPr>
            <a:picLocks noChangeAspect="1"/>
          </p:cNvPicPr>
          <p:nvPr/>
        </p:nvPicPr>
        <p:blipFill>
          <a:blip r:embed="rId3"/>
          <a:stretch>
            <a:fillRect/>
          </a:stretch>
        </p:blipFill>
        <p:spPr>
          <a:xfrm>
            <a:off x="669052" y="1489172"/>
            <a:ext cx="7836773" cy="289023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2091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03987F-00E8-47B4-A1FF-063D926BADB1}"/>
              </a:ext>
            </a:extLst>
          </p:cNvPr>
          <p:cNvSpPr>
            <a:spLocks noGrp="1"/>
          </p:cNvSpPr>
          <p:nvPr>
            <p:ph type="sldNum" sz="quarter" idx="11"/>
          </p:nvPr>
        </p:nvSpPr>
        <p:spPr/>
        <p:txBody>
          <a:bodyPr/>
          <a:lstStyle/>
          <a:p>
            <a:fld id="{D390EEF9-A370-614F-A134-4B9642E26178}" type="slidenum">
              <a:rPr lang="en-US" smtClean="0"/>
              <a:pPr/>
              <a:t>11</a:t>
            </a:fld>
            <a:endParaRPr lang="en-US" dirty="0"/>
          </a:p>
        </p:txBody>
      </p:sp>
      <p:sp>
        <p:nvSpPr>
          <p:cNvPr id="3" name="Title 2">
            <a:extLst>
              <a:ext uri="{FF2B5EF4-FFF2-40B4-BE49-F238E27FC236}">
                <a16:creationId xmlns:a16="http://schemas.microsoft.com/office/drawing/2014/main" id="{69899654-7374-41BF-A93E-53356DD0772A}"/>
              </a:ext>
            </a:extLst>
          </p:cNvPr>
          <p:cNvSpPr>
            <a:spLocks noGrp="1"/>
          </p:cNvSpPr>
          <p:nvPr>
            <p:ph type="title"/>
          </p:nvPr>
        </p:nvSpPr>
        <p:spPr/>
        <p:txBody>
          <a:bodyPr/>
          <a:lstStyle/>
          <a:p>
            <a:r>
              <a:rPr lang="en-US" dirty="0"/>
              <a:t>Determination of </a:t>
            </a:r>
            <a:br>
              <a:rPr lang="en-US" dirty="0"/>
            </a:br>
            <a:r>
              <a:rPr lang="en-US" dirty="0"/>
              <a:t>employee vaccination status</a:t>
            </a:r>
          </a:p>
        </p:txBody>
      </p:sp>
      <p:sp>
        <p:nvSpPr>
          <p:cNvPr id="4" name="Text Placeholder 3">
            <a:extLst>
              <a:ext uri="{FF2B5EF4-FFF2-40B4-BE49-F238E27FC236}">
                <a16:creationId xmlns:a16="http://schemas.microsoft.com/office/drawing/2014/main" id="{809471A3-E68B-40ED-9CAB-41E9F6D3C911}"/>
              </a:ext>
            </a:extLst>
          </p:cNvPr>
          <p:cNvSpPr>
            <a:spLocks noGrp="1"/>
          </p:cNvSpPr>
          <p:nvPr>
            <p:ph type="body" sz="quarter" idx="13"/>
          </p:nvPr>
        </p:nvSpPr>
        <p:spPr>
          <a:xfrm>
            <a:off x="6648681" y="5601672"/>
            <a:ext cx="1765667" cy="501638"/>
          </a:xfrm>
        </p:spPr>
        <p:txBody>
          <a:bodyPr/>
          <a:lstStyle/>
          <a:p>
            <a:r>
              <a:rPr lang="en-US" sz="1400" dirty="0"/>
              <a:t>29 CFR 1910.501(e)</a:t>
            </a:r>
          </a:p>
        </p:txBody>
      </p:sp>
      <p:sp>
        <p:nvSpPr>
          <p:cNvPr id="5" name="Footer Placeholder 4">
            <a:extLst>
              <a:ext uri="{FF2B5EF4-FFF2-40B4-BE49-F238E27FC236}">
                <a16:creationId xmlns:a16="http://schemas.microsoft.com/office/drawing/2014/main" id="{3AC13FEA-4D03-4F98-9CB0-30BDEB43B8EA}"/>
              </a:ext>
            </a:extLst>
          </p:cNvPr>
          <p:cNvSpPr>
            <a:spLocks noGrp="1"/>
          </p:cNvSpPr>
          <p:nvPr>
            <p:ph type="ftr" sz="quarter" idx="3"/>
          </p:nvPr>
        </p:nvSpPr>
        <p:spPr/>
        <p:txBody>
          <a:bodyPr/>
          <a:lstStyle/>
          <a:p>
            <a:pPr>
              <a:defRPr/>
            </a:pPr>
            <a:r>
              <a:rPr lang="en-US" dirty="0"/>
              <a:t>© 2021 Feldesman Tucker Leifer Fidell LLP. All rights reserved.  |  www.ftlf.com </a:t>
            </a:r>
          </a:p>
        </p:txBody>
      </p:sp>
      <p:pic>
        <p:nvPicPr>
          <p:cNvPr id="6" name="Picture 5">
            <a:extLst>
              <a:ext uri="{FF2B5EF4-FFF2-40B4-BE49-F238E27FC236}">
                <a16:creationId xmlns:a16="http://schemas.microsoft.com/office/drawing/2014/main" id="{0F66E182-FF7A-420A-B406-0B56FCC89496}"/>
              </a:ext>
            </a:extLst>
          </p:cNvPr>
          <p:cNvPicPr>
            <a:picLocks noChangeAspect="1"/>
          </p:cNvPicPr>
          <p:nvPr/>
        </p:nvPicPr>
        <p:blipFill>
          <a:blip r:embed="rId3"/>
          <a:stretch>
            <a:fillRect/>
          </a:stretch>
        </p:blipFill>
        <p:spPr>
          <a:xfrm>
            <a:off x="1162050" y="1438275"/>
            <a:ext cx="6819900" cy="39814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8151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03987F-00E8-47B4-A1FF-063D926BADB1}"/>
              </a:ext>
            </a:extLst>
          </p:cNvPr>
          <p:cNvSpPr>
            <a:spLocks noGrp="1"/>
          </p:cNvSpPr>
          <p:nvPr>
            <p:ph type="sldNum" sz="quarter" idx="11"/>
          </p:nvPr>
        </p:nvSpPr>
        <p:spPr/>
        <p:txBody>
          <a:bodyPr/>
          <a:lstStyle/>
          <a:p>
            <a:fld id="{D390EEF9-A370-614F-A134-4B9642E26178}" type="slidenum">
              <a:rPr lang="en-US" smtClean="0"/>
              <a:pPr/>
              <a:t>12</a:t>
            </a:fld>
            <a:endParaRPr lang="en-US" dirty="0"/>
          </a:p>
        </p:txBody>
      </p:sp>
      <p:sp>
        <p:nvSpPr>
          <p:cNvPr id="3" name="Title 2">
            <a:extLst>
              <a:ext uri="{FF2B5EF4-FFF2-40B4-BE49-F238E27FC236}">
                <a16:creationId xmlns:a16="http://schemas.microsoft.com/office/drawing/2014/main" id="{69899654-7374-41BF-A93E-53356DD0772A}"/>
              </a:ext>
            </a:extLst>
          </p:cNvPr>
          <p:cNvSpPr>
            <a:spLocks noGrp="1"/>
          </p:cNvSpPr>
          <p:nvPr>
            <p:ph type="title"/>
          </p:nvPr>
        </p:nvSpPr>
        <p:spPr/>
        <p:txBody>
          <a:bodyPr/>
          <a:lstStyle/>
          <a:p>
            <a:r>
              <a:rPr lang="en-US" dirty="0"/>
              <a:t>Employer support for </a:t>
            </a:r>
            <a:br>
              <a:rPr lang="en-US" dirty="0"/>
            </a:br>
            <a:r>
              <a:rPr lang="en-US" dirty="0"/>
              <a:t>employee vaccination</a:t>
            </a:r>
          </a:p>
        </p:txBody>
      </p:sp>
      <p:sp>
        <p:nvSpPr>
          <p:cNvPr id="4" name="Text Placeholder 3">
            <a:extLst>
              <a:ext uri="{FF2B5EF4-FFF2-40B4-BE49-F238E27FC236}">
                <a16:creationId xmlns:a16="http://schemas.microsoft.com/office/drawing/2014/main" id="{809471A3-E68B-40ED-9CAB-41E9F6D3C911}"/>
              </a:ext>
            </a:extLst>
          </p:cNvPr>
          <p:cNvSpPr>
            <a:spLocks noGrp="1"/>
          </p:cNvSpPr>
          <p:nvPr>
            <p:ph type="body" sz="quarter" idx="13"/>
          </p:nvPr>
        </p:nvSpPr>
        <p:spPr>
          <a:xfrm>
            <a:off x="6740262" y="5591194"/>
            <a:ext cx="1946538" cy="501638"/>
          </a:xfrm>
        </p:spPr>
        <p:txBody>
          <a:bodyPr/>
          <a:lstStyle/>
          <a:p>
            <a:r>
              <a:rPr lang="en-US" sz="1400" dirty="0"/>
              <a:t>29 CFR 1910.501(f)</a:t>
            </a:r>
          </a:p>
        </p:txBody>
      </p:sp>
      <p:sp>
        <p:nvSpPr>
          <p:cNvPr id="5" name="Footer Placeholder 4">
            <a:extLst>
              <a:ext uri="{FF2B5EF4-FFF2-40B4-BE49-F238E27FC236}">
                <a16:creationId xmlns:a16="http://schemas.microsoft.com/office/drawing/2014/main" id="{3AC13FEA-4D03-4F98-9CB0-30BDEB43B8EA}"/>
              </a:ext>
            </a:extLst>
          </p:cNvPr>
          <p:cNvSpPr>
            <a:spLocks noGrp="1"/>
          </p:cNvSpPr>
          <p:nvPr>
            <p:ph type="ftr" sz="quarter" idx="3"/>
          </p:nvPr>
        </p:nvSpPr>
        <p:spPr/>
        <p:txBody>
          <a:bodyPr/>
          <a:lstStyle/>
          <a:p>
            <a:pPr>
              <a:defRPr/>
            </a:pPr>
            <a:r>
              <a:rPr lang="en-US" dirty="0"/>
              <a:t>© 2021 Feldesman Tucker Leifer Fidell LLP. All rights reserved.  |  www.ftlf.com </a:t>
            </a:r>
          </a:p>
        </p:txBody>
      </p:sp>
      <p:pic>
        <p:nvPicPr>
          <p:cNvPr id="7" name="Picture 6">
            <a:extLst>
              <a:ext uri="{FF2B5EF4-FFF2-40B4-BE49-F238E27FC236}">
                <a16:creationId xmlns:a16="http://schemas.microsoft.com/office/drawing/2014/main" id="{BA0696C0-4615-458B-A9A1-875773AF03C1}"/>
              </a:ext>
            </a:extLst>
          </p:cNvPr>
          <p:cNvPicPr>
            <a:picLocks noChangeAspect="1"/>
          </p:cNvPicPr>
          <p:nvPr/>
        </p:nvPicPr>
        <p:blipFill>
          <a:blip r:embed="rId3"/>
          <a:stretch>
            <a:fillRect/>
          </a:stretch>
        </p:blipFill>
        <p:spPr>
          <a:xfrm>
            <a:off x="552197" y="1808703"/>
            <a:ext cx="8039606" cy="291569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74829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03987F-00E8-47B4-A1FF-063D926BADB1}"/>
              </a:ext>
            </a:extLst>
          </p:cNvPr>
          <p:cNvSpPr>
            <a:spLocks noGrp="1"/>
          </p:cNvSpPr>
          <p:nvPr>
            <p:ph type="sldNum" sz="quarter" idx="11"/>
          </p:nvPr>
        </p:nvSpPr>
        <p:spPr/>
        <p:txBody>
          <a:bodyPr/>
          <a:lstStyle/>
          <a:p>
            <a:fld id="{D390EEF9-A370-614F-A134-4B9642E26178}" type="slidenum">
              <a:rPr lang="en-US" smtClean="0"/>
              <a:pPr/>
              <a:t>13</a:t>
            </a:fld>
            <a:endParaRPr lang="en-US" dirty="0"/>
          </a:p>
        </p:txBody>
      </p:sp>
      <p:sp>
        <p:nvSpPr>
          <p:cNvPr id="3" name="Title 2">
            <a:extLst>
              <a:ext uri="{FF2B5EF4-FFF2-40B4-BE49-F238E27FC236}">
                <a16:creationId xmlns:a16="http://schemas.microsoft.com/office/drawing/2014/main" id="{69899654-7374-41BF-A93E-53356DD0772A}"/>
              </a:ext>
            </a:extLst>
          </p:cNvPr>
          <p:cNvSpPr>
            <a:spLocks noGrp="1"/>
          </p:cNvSpPr>
          <p:nvPr>
            <p:ph type="title"/>
          </p:nvPr>
        </p:nvSpPr>
        <p:spPr/>
        <p:txBody>
          <a:bodyPr/>
          <a:lstStyle/>
          <a:p>
            <a:r>
              <a:rPr lang="en-US" dirty="0"/>
              <a:t>Covid-19 testing for employees </a:t>
            </a:r>
            <a:br>
              <a:rPr lang="en-US" dirty="0"/>
            </a:br>
            <a:r>
              <a:rPr lang="en-US" dirty="0"/>
              <a:t>who are not fully vaccinated</a:t>
            </a:r>
          </a:p>
        </p:txBody>
      </p:sp>
      <p:sp>
        <p:nvSpPr>
          <p:cNvPr id="4" name="Text Placeholder 3">
            <a:extLst>
              <a:ext uri="{FF2B5EF4-FFF2-40B4-BE49-F238E27FC236}">
                <a16:creationId xmlns:a16="http://schemas.microsoft.com/office/drawing/2014/main" id="{809471A3-E68B-40ED-9CAB-41E9F6D3C911}"/>
              </a:ext>
            </a:extLst>
          </p:cNvPr>
          <p:cNvSpPr>
            <a:spLocks noGrp="1"/>
          </p:cNvSpPr>
          <p:nvPr>
            <p:ph type="body" sz="quarter" idx="13"/>
          </p:nvPr>
        </p:nvSpPr>
        <p:spPr>
          <a:xfrm>
            <a:off x="6740262" y="5607134"/>
            <a:ext cx="1946538" cy="501638"/>
          </a:xfrm>
        </p:spPr>
        <p:txBody>
          <a:bodyPr/>
          <a:lstStyle/>
          <a:p>
            <a:r>
              <a:rPr lang="en-US" sz="1400" dirty="0"/>
              <a:t>29 CFR 1910.501(g)</a:t>
            </a:r>
          </a:p>
        </p:txBody>
      </p:sp>
      <p:sp>
        <p:nvSpPr>
          <p:cNvPr id="5" name="Footer Placeholder 4">
            <a:extLst>
              <a:ext uri="{FF2B5EF4-FFF2-40B4-BE49-F238E27FC236}">
                <a16:creationId xmlns:a16="http://schemas.microsoft.com/office/drawing/2014/main" id="{3AC13FEA-4D03-4F98-9CB0-30BDEB43B8EA}"/>
              </a:ext>
            </a:extLst>
          </p:cNvPr>
          <p:cNvSpPr>
            <a:spLocks noGrp="1"/>
          </p:cNvSpPr>
          <p:nvPr>
            <p:ph type="ftr" sz="quarter" idx="3"/>
          </p:nvPr>
        </p:nvSpPr>
        <p:spPr/>
        <p:txBody>
          <a:bodyPr/>
          <a:lstStyle/>
          <a:p>
            <a:pPr>
              <a:defRPr/>
            </a:pPr>
            <a:r>
              <a:rPr lang="en-US" dirty="0"/>
              <a:t>© 2021 Feldesman Tucker Leifer Fidell LLP. All rights reserved.  |  www.ftlf.com </a:t>
            </a:r>
          </a:p>
        </p:txBody>
      </p:sp>
      <p:pic>
        <p:nvPicPr>
          <p:cNvPr id="6" name="Picture 5">
            <a:extLst>
              <a:ext uri="{FF2B5EF4-FFF2-40B4-BE49-F238E27FC236}">
                <a16:creationId xmlns:a16="http://schemas.microsoft.com/office/drawing/2014/main" id="{ACDD9C0D-9E13-4376-B9C2-25EAB2F0B5C8}"/>
              </a:ext>
            </a:extLst>
          </p:cNvPr>
          <p:cNvPicPr>
            <a:picLocks noChangeAspect="1"/>
          </p:cNvPicPr>
          <p:nvPr/>
        </p:nvPicPr>
        <p:blipFill>
          <a:blip r:embed="rId3"/>
          <a:stretch>
            <a:fillRect/>
          </a:stretch>
        </p:blipFill>
        <p:spPr>
          <a:xfrm>
            <a:off x="814752" y="1335094"/>
            <a:ext cx="7352936" cy="39735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37265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03987F-00E8-47B4-A1FF-063D926BADB1}"/>
              </a:ext>
            </a:extLst>
          </p:cNvPr>
          <p:cNvSpPr>
            <a:spLocks noGrp="1"/>
          </p:cNvSpPr>
          <p:nvPr>
            <p:ph type="sldNum" sz="quarter" idx="11"/>
          </p:nvPr>
        </p:nvSpPr>
        <p:spPr/>
        <p:txBody>
          <a:bodyPr/>
          <a:lstStyle/>
          <a:p>
            <a:fld id="{D390EEF9-A370-614F-A134-4B9642E26178}" type="slidenum">
              <a:rPr lang="en-US" smtClean="0"/>
              <a:pPr/>
              <a:t>14</a:t>
            </a:fld>
            <a:endParaRPr lang="en-US" dirty="0"/>
          </a:p>
        </p:txBody>
      </p:sp>
      <p:sp>
        <p:nvSpPr>
          <p:cNvPr id="3" name="Title 2">
            <a:extLst>
              <a:ext uri="{FF2B5EF4-FFF2-40B4-BE49-F238E27FC236}">
                <a16:creationId xmlns:a16="http://schemas.microsoft.com/office/drawing/2014/main" id="{69899654-7374-41BF-A93E-53356DD0772A}"/>
              </a:ext>
            </a:extLst>
          </p:cNvPr>
          <p:cNvSpPr>
            <a:spLocks noGrp="1"/>
          </p:cNvSpPr>
          <p:nvPr>
            <p:ph type="title"/>
          </p:nvPr>
        </p:nvSpPr>
        <p:spPr/>
        <p:txBody>
          <a:bodyPr/>
          <a:lstStyle/>
          <a:p>
            <a:r>
              <a:rPr lang="en-US" dirty="0"/>
              <a:t>Covid-19 testing for employees </a:t>
            </a:r>
            <a:br>
              <a:rPr lang="en-US" dirty="0"/>
            </a:br>
            <a:r>
              <a:rPr lang="en-US" dirty="0"/>
              <a:t>who are not fully vaccinated</a:t>
            </a:r>
          </a:p>
        </p:txBody>
      </p:sp>
      <p:sp>
        <p:nvSpPr>
          <p:cNvPr id="4" name="Text Placeholder 3">
            <a:extLst>
              <a:ext uri="{FF2B5EF4-FFF2-40B4-BE49-F238E27FC236}">
                <a16:creationId xmlns:a16="http://schemas.microsoft.com/office/drawing/2014/main" id="{809471A3-E68B-40ED-9CAB-41E9F6D3C911}"/>
              </a:ext>
            </a:extLst>
          </p:cNvPr>
          <p:cNvSpPr>
            <a:spLocks noGrp="1"/>
          </p:cNvSpPr>
          <p:nvPr>
            <p:ph type="body" sz="quarter" idx="13"/>
          </p:nvPr>
        </p:nvSpPr>
        <p:spPr>
          <a:xfrm>
            <a:off x="6705600" y="5478480"/>
            <a:ext cx="1856101" cy="501638"/>
          </a:xfrm>
        </p:spPr>
        <p:txBody>
          <a:bodyPr/>
          <a:lstStyle/>
          <a:p>
            <a:r>
              <a:rPr lang="en-US" sz="1400" dirty="0"/>
              <a:t>29 CFR 1910.501(g)</a:t>
            </a:r>
          </a:p>
        </p:txBody>
      </p:sp>
      <p:sp>
        <p:nvSpPr>
          <p:cNvPr id="5" name="Footer Placeholder 4">
            <a:extLst>
              <a:ext uri="{FF2B5EF4-FFF2-40B4-BE49-F238E27FC236}">
                <a16:creationId xmlns:a16="http://schemas.microsoft.com/office/drawing/2014/main" id="{3AC13FEA-4D03-4F98-9CB0-30BDEB43B8EA}"/>
              </a:ext>
            </a:extLst>
          </p:cNvPr>
          <p:cNvSpPr>
            <a:spLocks noGrp="1"/>
          </p:cNvSpPr>
          <p:nvPr>
            <p:ph type="ftr" sz="quarter" idx="3"/>
          </p:nvPr>
        </p:nvSpPr>
        <p:spPr/>
        <p:txBody>
          <a:bodyPr/>
          <a:lstStyle/>
          <a:p>
            <a:pPr>
              <a:defRPr/>
            </a:pPr>
            <a:r>
              <a:rPr lang="en-US" dirty="0"/>
              <a:t>© 2021 Feldesman Tucker Leifer Fidell LLP. All rights reserved.  |  www.ftlf.com </a:t>
            </a:r>
          </a:p>
        </p:txBody>
      </p:sp>
      <p:pic>
        <p:nvPicPr>
          <p:cNvPr id="7" name="Picture 6">
            <a:extLst>
              <a:ext uri="{FF2B5EF4-FFF2-40B4-BE49-F238E27FC236}">
                <a16:creationId xmlns:a16="http://schemas.microsoft.com/office/drawing/2014/main" id="{F5343238-3A1C-41DE-B650-7E9BE40A03A3}"/>
              </a:ext>
            </a:extLst>
          </p:cNvPr>
          <p:cNvPicPr>
            <a:picLocks noChangeAspect="1"/>
          </p:cNvPicPr>
          <p:nvPr/>
        </p:nvPicPr>
        <p:blipFill>
          <a:blip r:embed="rId3"/>
          <a:stretch>
            <a:fillRect/>
          </a:stretch>
        </p:blipFill>
        <p:spPr>
          <a:xfrm>
            <a:off x="544045" y="1469244"/>
            <a:ext cx="7961780" cy="35290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49146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03987F-00E8-47B4-A1FF-063D926BADB1}"/>
              </a:ext>
            </a:extLst>
          </p:cNvPr>
          <p:cNvSpPr>
            <a:spLocks noGrp="1"/>
          </p:cNvSpPr>
          <p:nvPr>
            <p:ph type="sldNum" sz="quarter" idx="11"/>
          </p:nvPr>
        </p:nvSpPr>
        <p:spPr/>
        <p:txBody>
          <a:bodyPr/>
          <a:lstStyle/>
          <a:p>
            <a:fld id="{D390EEF9-A370-614F-A134-4B9642E26178}" type="slidenum">
              <a:rPr lang="en-US" smtClean="0"/>
              <a:pPr/>
              <a:t>15</a:t>
            </a:fld>
            <a:endParaRPr lang="en-US" dirty="0"/>
          </a:p>
        </p:txBody>
      </p:sp>
      <p:sp>
        <p:nvSpPr>
          <p:cNvPr id="3" name="Title 2">
            <a:extLst>
              <a:ext uri="{FF2B5EF4-FFF2-40B4-BE49-F238E27FC236}">
                <a16:creationId xmlns:a16="http://schemas.microsoft.com/office/drawing/2014/main" id="{69899654-7374-41BF-A93E-53356DD0772A}"/>
              </a:ext>
            </a:extLst>
          </p:cNvPr>
          <p:cNvSpPr>
            <a:spLocks noGrp="1"/>
          </p:cNvSpPr>
          <p:nvPr>
            <p:ph type="title"/>
          </p:nvPr>
        </p:nvSpPr>
        <p:spPr/>
        <p:txBody>
          <a:bodyPr/>
          <a:lstStyle/>
          <a:p>
            <a:r>
              <a:rPr lang="en-US" dirty="0"/>
              <a:t>Employee Notification to employer</a:t>
            </a:r>
            <a:br>
              <a:rPr lang="en-US" dirty="0"/>
            </a:br>
            <a:r>
              <a:rPr lang="en-US" dirty="0"/>
              <a:t>of a positive covid-19 test and removal</a:t>
            </a:r>
          </a:p>
        </p:txBody>
      </p:sp>
      <p:sp>
        <p:nvSpPr>
          <p:cNvPr id="4" name="Text Placeholder 3">
            <a:extLst>
              <a:ext uri="{FF2B5EF4-FFF2-40B4-BE49-F238E27FC236}">
                <a16:creationId xmlns:a16="http://schemas.microsoft.com/office/drawing/2014/main" id="{809471A3-E68B-40ED-9CAB-41E9F6D3C911}"/>
              </a:ext>
            </a:extLst>
          </p:cNvPr>
          <p:cNvSpPr>
            <a:spLocks noGrp="1"/>
          </p:cNvSpPr>
          <p:nvPr>
            <p:ph type="body" sz="quarter" idx="13"/>
          </p:nvPr>
        </p:nvSpPr>
        <p:spPr>
          <a:xfrm>
            <a:off x="6699964" y="5547525"/>
            <a:ext cx="1805861" cy="501638"/>
          </a:xfrm>
        </p:spPr>
        <p:txBody>
          <a:bodyPr/>
          <a:lstStyle/>
          <a:p>
            <a:r>
              <a:rPr lang="en-US" sz="1400" dirty="0"/>
              <a:t>29 CFR 1910.501(h)</a:t>
            </a:r>
          </a:p>
        </p:txBody>
      </p:sp>
      <p:sp>
        <p:nvSpPr>
          <p:cNvPr id="5" name="Footer Placeholder 4">
            <a:extLst>
              <a:ext uri="{FF2B5EF4-FFF2-40B4-BE49-F238E27FC236}">
                <a16:creationId xmlns:a16="http://schemas.microsoft.com/office/drawing/2014/main" id="{3AC13FEA-4D03-4F98-9CB0-30BDEB43B8EA}"/>
              </a:ext>
            </a:extLst>
          </p:cNvPr>
          <p:cNvSpPr>
            <a:spLocks noGrp="1"/>
          </p:cNvSpPr>
          <p:nvPr>
            <p:ph type="ftr" sz="quarter" idx="3"/>
          </p:nvPr>
        </p:nvSpPr>
        <p:spPr/>
        <p:txBody>
          <a:bodyPr/>
          <a:lstStyle/>
          <a:p>
            <a:pPr>
              <a:defRPr/>
            </a:pPr>
            <a:r>
              <a:rPr lang="en-US" dirty="0"/>
              <a:t>© 2021 Feldesman Tucker Leifer Fidell LLP. All rights reserved.  |  www.ftlf.com </a:t>
            </a:r>
          </a:p>
        </p:txBody>
      </p:sp>
      <p:pic>
        <p:nvPicPr>
          <p:cNvPr id="6" name="Picture 5">
            <a:extLst>
              <a:ext uri="{FF2B5EF4-FFF2-40B4-BE49-F238E27FC236}">
                <a16:creationId xmlns:a16="http://schemas.microsoft.com/office/drawing/2014/main" id="{8CD84EEE-20A2-4F1B-9041-75760A24CC4D}"/>
              </a:ext>
            </a:extLst>
          </p:cNvPr>
          <p:cNvPicPr>
            <a:picLocks noChangeAspect="1"/>
          </p:cNvPicPr>
          <p:nvPr/>
        </p:nvPicPr>
        <p:blipFill>
          <a:blip r:embed="rId3"/>
          <a:stretch>
            <a:fillRect/>
          </a:stretch>
        </p:blipFill>
        <p:spPr>
          <a:xfrm>
            <a:off x="952500" y="1700212"/>
            <a:ext cx="7239000" cy="34575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449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03987F-00E8-47B4-A1FF-063D926BADB1}"/>
              </a:ext>
            </a:extLst>
          </p:cNvPr>
          <p:cNvSpPr>
            <a:spLocks noGrp="1"/>
          </p:cNvSpPr>
          <p:nvPr>
            <p:ph type="sldNum" sz="quarter" idx="11"/>
          </p:nvPr>
        </p:nvSpPr>
        <p:spPr/>
        <p:txBody>
          <a:bodyPr/>
          <a:lstStyle/>
          <a:p>
            <a:fld id="{D390EEF9-A370-614F-A134-4B9642E26178}" type="slidenum">
              <a:rPr lang="en-US" smtClean="0"/>
              <a:pPr/>
              <a:t>16</a:t>
            </a:fld>
            <a:endParaRPr lang="en-US" dirty="0"/>
          </a:p>
        </p:txBody>
      </p:sp>
      <p:sp>
        <p:nvSpPr>
          <p:cNvPr id="3" name="Title 2">
            <a:extLst>
              <a:ext uri="{FF2B5EF4-FFF2-40B4-BE49-F238E27FC236}">
                <a16:creationId xmlns:a16="http://schemas.microsoft.com/office/drawing/2014/main" id="{69899654-7374-41BF-A93E-53356DD0772A}"/>
              </a:ext>
            </a:extLst>
          </p:cNvPr>
          <p:cNvSpPr>
            <a:spLocks noGrp="1"/>
          </p:cNvSpPr>
          <p:nvPr>
            <p:ph type="title"/>
          </p:nvPr>
        </p:nvSpPr>
        <p:spPr/>
        <p:txBody>
          <a:bodyPr/>
          <a:lstStyle/>
          <a:p>
            <a:r>
              <a:rPr lang="en-US" dirty="0"/>
              <a:t>Face coverings</a:t>
            </a:r>
          </a:p>
        </p:txBody>
      </p:sp>
      <p:sp>
        <p:nvSpPr>
          <p:cNvPr id="4" name="Text Placeholder 3">
            <a:extLst>
              <a:ext uri="{FF2B5EF4-FFF2-40B4-BE49-F238E27FC236}">
                <a16:creationId xmlns:a16="http://schemas.microsoft.com/office/drawing/2014/main" id="{809471A3-E68B-40ED-9CAB-41E9F6D3C911}"/>
              </a:ext>
            </a:extLst>
          </p:cNvPr>
          <p:cNvSpPr>
            <a:spLocks noGrp="1"/>
          </p:cNvSpPr>
          <p:nvPr>
            <p:ph type="body" sz="quarter" idx="13"/>
          </p:nvPr>
        </p:nvSpPr>
        <p:spPr>
          <a:xfrm>
            <a:off x="7234327" y="5844705"/>
            <a:ext cx="1804898" cy="501638"/>
          </a:xfrm>
        </p:spPr>
        <p:txBody>
          <a:bodyPr/>
          <a:lstStyle/>
          <a:p>
            <a:r>
              <a:rPr lang="en-US" sz="1400" dirty="0"/>
              <a:t>29 CFR 1910.501(i)</a:t>
            </a:r>
          </a:p>
        </p:txBody>
      </p:sp>
      <p:sp>
        <p:nvSpPr>
          <p:cNvPr id="5" name="Footer Placeholder 4">
            <a:extLst>
              <a:ext uri="{FF2B5EF4-FFF2-40B4-BE49-F238E27FC236}">
                <a16:creationId xmlns:a16="http://schemas.microsoft.com/office/drawing/2014/main" id="{3AC13FEA-4D03-4F98-9CB0-30BDEB43B8EA}"/>
              </a:ext>
            </a:extLst>
          </p:cNvPr>
          <p:cNvSpPr>
            <a:spLocks noGrp="1"/>
          </p:cNvSpPr>
          <p:nvPr>
            <p:ph type="ftr" sz="quarter" idx="3"/>
          </p:nvPr>
        </p:nvSpPr>
        <p:spPr/>
        <p:txBody>
          <a:bodyPr/>
          <a:lstStyle/>
          <a:p>
            <a:pPr>
              <a:defRPr/>
            </a:pPr>
            <a:r>
              <a:rPr lang="en-US" dirty="0"/>
              <a:t>© 2021 Feldesman Tucker Leifer Fidell LLP. All rights reserved.  |  www.ftlf.com </a:t>
            </a:r>
          </a:p>
        </p:txBody>
      </p:sp>
      <p:pic>
        <p:nvPicPr>
          <p:cNvPr id="7" name="Picture 6">
            <a:extLst>
              <a:ext uri="{FF2B5EF4-FFF2-40B4-BE49-F238E27FC236}">
                <a16:creationId xmlns:a16="http://schemas.microsoft.com/office/drawing/2014/main" id="{354884F7-FB69-41BE-B060-444674B65AA3}"/>
              </a:ext>
            </a:extLst>
          </p:cNvPr>
          <p:cNvPicPr>
            <a:picLocks noChangeAspect="1"/>
          </p:cNvPicPr>
          <p:nvPr/>
        </p:nvPicPr>
        <p:blipFill>
          <a:blip r:embed="rId3"/>
          <a:stretch>
            <a:fillRect/>
          </a:stretch>
        </p:blipFill>
        <p:spPr>
          <a:xfrm>
            <a:off x="1936810" y="1199906"/>
            <a:ext cx="5270380" cy="465738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77170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03987F-00E8-47B4-A1FF-063D926BADB1}"/>
              </a:ext>
            </a:extLst>
          </p:cNvPr>
          <p:cNvSpPr>
            <a:spLocks noGrp="1"/>
          </p:cNvSpPr>
          <p:nvPr>
            <p:ph type="sldNum" sz="quarter" idx="11"/>
          </p:nvPr>
        </p:nvSpPr>
        <p:spPr/>
        <p:txBody>
          <a:bodyPr/>
          <a:lstStyle/>
          <a:p>
            <a:fld id="{D390EEF9-A370-614F-A134-4B9642E26178}" type="slidenum">
              <a:rPr lang="en-US" smtClean="0"/>
              <a:pPr/>
              <a:t>17</a:t>
            </a:fld>
            <a:endParaRPr lang="en-US" dirty="0"/>
          </a:p>
        </p:txBody>
      </p:sp>
      <p:sp>
        <p:nvSpPr>
          <p:cNvPr id="3" name="Title 2">
            <a:extLst>
              <a:ext uri="{FF2B5EF4-FFF2-40B4-BE49-F238E27FC236}">
                <a16:creationId xmlns:a16="http://schemas.microsoft.com/office/drawing/2014/main" id="{69899654-7374-41BF-A93E-53356DD0772A}"/>
              </a:ext>
            </a:extLst>
          </p:cNvPr>
          <p:cNvSpPr>
            <a:spLocks noGrp="1"/>
          </p:cNvSpPr>
          <p:nvPr>
            <p:ph type="title"/>
          </p:nvPr>
        </p:nvSpPr>
        <p:spPr/>
        <p:txBody>
          <a:bodyPr/>
          <a:lstStyle/>
          <a:p>
            <a:r>
              <a:rPr lang="en-US" dirty="0"/>
              <a:t>Information provided to employees</a:t>
            </a:r>
          </a:p>
        </p:txBody>
      </p:sp>
      <p:sp>
        <p:nvSpPr>
          <p:cNvPr id="4" name="Text Placeholder 3">
            <a:extLst>
              <a:ext uri="{FF2B5EF4-FFF2-40B4-BE49-F238E27FC236}">
                <a16:creationId xmlns:a16="http://schemas.microsoft.com/office/drawing/2014/main" id="{809471A3-E68B-40ED-9CAB-41E9F6D3C911}"/>
              </a:ext>
            </a:extLst>
          </p:cNvPr>
          <p:cNvSpPr>
            <a:spLocks noGrp="1"/>
          </p:cNvSpPr>
          <p:nvPr>
            <p:ph type="body" sz="quarter" idx="13"/>
          </p:nvPr>
        </p:nvSpPr>
        <p:spPr>
          <a:xfrm>
            <a:off x="6672353" y="5579571"/>
            <a:ext cx="1833472" cy="501638"/>
          </a:xfrm>
        </p:spPr>
        <p:txBody>
          <a:bodyPr/>
          <a:lstStyle/>
          <a:p>
            <a:r>
              <a:rPr lang="en-US" sz="1400" dirty="0"/>
              <a:t>29 CFR 1910.501(j)</a:t>
            </a:r>
          </a:p>
        </p:txBody>
      </p:sp>
      <p:sp>
        <p:nvSpPr>
          <p:cNvPr id="5" name="Footer Placeholder 4">
            <a:extLst>
              <a:ext uri="{FF2B5EF4-FFF2-40B4-BE49-F238E27FC236}">
                <a16:creationId xmlns:a16="http://schemas.microsoft.com/office/drawing/2014/main" id="{3AC13FEA-4D03-4F98-9CB0-30BDEB43B8EA}"/>
              </a:ext>
            </a:extLst>
          </p:cNvPr>
          <p:cNvSpPr>
            <a:spLocks noGrp="1"/>
          </p:cNvSpPr>
          <p:nvPr>
            <p:ph type="ftr" sz="quarter" idx="3"/>
          </p:nvPr>
        </p:nvSpPr>
        <p:spPr/>
        <p:txBody>
          <a:bodyPr/>
          <a:lstStyle/>
          <a:p>
            <a:pPr>
              <a:defRPr/>
            </a:pPr>
            <a:r>
              <a:rPr lang="en-US" dirty="0"/>
              <a:t>© 2021 Feldesman Tucker Leifer Fidell LLP. All rights reserved.  |  www.ftlf.com </a:t>
            </a:r>
          </a:p>
        </p:txBody>
      </p:sp>
      <p:pic>
        <p:nvPicPr>
          <p:cNvPr id="6" name="Picture 5">
            <a:extLst>
              <a:ext uri="{FF2B5EF4-FFF2-40B4-BE49-F238E27FC236}">
                <a16:creationId xmlns:a16="http://schemas.microsoft.com/office/drawing/2014/main" id="{D50ED510-3C4D-49EE-9BDD-A8E93790E013}"/>
              </a:ext>
            </a:extLst>
          </p:cNvPr>
          <p:cNvPicPr>
            <a:picLocks noChangeAspect="1"/>
          </p:cNvPicPr>
          <p:nvPr/>
        </p:nvPicPr>
        <p:blipFill>
          <a:blip r:embed="rId3"/>
          <a:stretch>
            <a:fillRect/>
          </a:stretch>
        </p:blipFill>
        <p:spPr>
          <a:xfrm>
            <a:off x="962025" y="1562100"/>
            <a:ext cx="7219950" cy="37338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93138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03987F-00E8-47B4-A1FF-063D926BADB1}"/>
              </a:ext>
            </a:extLst>
          </p:cNvPr>
          <p:cNvSpPr>
            <a:spLocks noGrp="1"/>
          </p:cNvSpPr>
          <p:nvPr>
            <p:ph type="sldNum" sz="quarter" idx="11"/>
          </p:nvPr>
        </p:nvSpPr>
        <p:spPr/>
        <p:txBody>
          <a:bodyPr/>
          <a:lstStyle/>
          <a:p>
            <a:fld id="{D390EEF9-A370-614F-A134-4B9642E26178}" type="slidenum">
              <a:rPr lang="en-US" smtClean="0"/>
              <a:pPr/>
              <a:t>18</a:t>
            </a:fld>
            <a:endParaRPr lang="en-US" dirty="0"/>
          </a:p>
        </p:txBody>
      </p:sp>
      <p:sp>
        <p:nvSpPr>
          <p:cNvPr id="3" name="Title 2">
            <a:extLst>
              <a:ext uri="{FF2B5EF4-FFF2-40B4-BE49-F238E27FC236}">
                <a16:creationId xmlns:a16="http://schemas.microsoft.com/office/drawing/2014/main" id="{69899654-7374-41BF-A93E-53356DD0772A}"/>
              </a:ext>
            </a:extLst>
          </p:cNvPr>
          <p:cNvSpPr>
            <a:spLocks noGrp="1"/>
          </p:cNvSpPr>
          <p:nvPr>
            <p:ph type="title"/>
          </p:nvPr>
        </p:nvSpPr>
        <p:spPr/>
        <p:txBody>
          <a:bodyPr/>
          <a:lstStyle/>
          <a:p>
            <a:r>
              <a:rPr lang="en-US" dirty="0"/>
              <a:t>Reporting COVID-19 Fatalities and hospitalization to osha</a:t>
            </a:r>
          </a:p>
        </p:txBody>
      </p:sp>
      <p:sp>
        <p:nvSpPr>
          <p:cNvPr id="4" name="Text Placeholder 3">
            <a:extLst>
              <a:ext uri="{FF2B5EF4-FFF2-40B4-BE49-F238E27FC236}">
                <a16:creationId xmlns:a16="http://schemas.microsoft.com/office/drawing/2014/main" id="{809471A3-E68B-40ED-9CAB-41E9F6D3C911}"/>
              </a:ext>
            </a:extLst>
          </p:cNvPr>
          <p:cNvSpPr>
            <a:spLocks noGrp="1"/>
          </p:cNvSpPr>
          <p:nvPr>
            <p:ph type="body" sz="quarter" idx="13"/>
          </p:nvPr>
        </p:nvSpPr>
        <p:spPr>
          <a:xfrm>
            <a:off x="6705600" y="5161908"/>
            <a:ext cx="1871049" cy="501638"/>
          </a:xfrm>
        </p:spPr>
        <p:txBody>
          <a:bodyPr/>
          <a:lstStyle/>
          <a:p>
            <a:r>
              <a:rPr lang="en-US" sz="1400" dirty="0"/>
              <a:t>29 CFR 1910.501(k)</a:t>
            </a:r>
          </a:p>
        </p:txBody>
      </p:sp>
      <p:sp>
        <p:nvSpPr>
          <p:cNvPr id="5" name="Footer Placeholder 4">
            <a:extLst>
              <a:ext uri="{FF2B5EF4-FFF2-40B4-BE49-F238E27FC236}">
                <a16:creationId xmlns:a16="http://schemas.microsoft.com/office/drawing/2014/main" id="{3AC13FEA-4D03-4F98-9CB0-30BDEB43B8EA}"/>
              </a:ext>
            </a:extLst>
          </p:cNvPr>
          <p:cNvSpPr>
            <a:spLocks noGrp="1"/>
          </p:cNvSpPr>
          <p:nvPr>
            <p:ph type="ftr" sz="quarter" idx="3"/>
          </p:nvPr>
        </p:nvSpPr>
        <p:spPr/>
        <p:txBody>
          <a:bodyPr/>
          <a:lstStyle/>
          <a:p>
            <a:pPr>
              <a:defRPr/>
            </a:pPr>
            <a:r>
              <a:rPr lang="en-US" dirty="0"/>
              <a:t>© 2021 Feldesman Tucker Leifer Fidell LLP. All rights reserved.  |  www.ftlf.com </a:t>
            </a:r>
          </a:p>
        </p:txBody>
      </p:sp>
      <p:pic>
        <p:nvPicPr>
          <p:cNvPr id="7" name="Picture 6">
            <a:extLst>
              <a:ext uri="{FF2B5EF4-FFF2-40B4-BE49-F238E27FC236}">
                <a16:creationId xmlns:a16="http://schemas.microsoft.com/office/drawing/2014/main" id="{D2B88933-6CEB-4847-AA8C-1E5505877D8F}"/>
              </a:ext>
            </a:extLst>
          </p:cNvPr>
          <p:cNvPicPr>
            <a:picLocks noChangeAspect="1"/>
          </p:cNvPicPr>
          <p:nvPr/>
        </p:nvPicPr>
        <p:blipFill>
          <a:blip r:embed="rId3"/>
          <a:stretch>
            <a:fillRect/>
          </a:stretch>
        </p:blipFill>
        <p:spPr>
          <a:xfrm>
            <a:off x="688312" y="1600520"/>
            <a:ext cx="7919730" cy="278056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88389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03987F-00E8-47B4-A1FF-063D926BADB1}"/>
              </a:ext>
            </a:extLst>
          </p:cNvPr>
          <p:cNvSpPr>
            <a:spLocks noGrp="1"/>
          </p:cNvSpPr>
          <p:nvPr>
            <p:ph type="sldNum" sz="quarter" idx="11"/>
          </p:nvPr>
        </p:nvSpPr>
        <p:spPr/>
        <p:txBody>
          <a:bodyPr/>
          <a:lstStyle/>
          <a:p>
            <a:fld id="{D390EEF9-A370-614F-A134-4B9642E26178}" type="slidenum">
              <a:rPr lang="en-US" smtClean="0"/>
              <a:pPr/>
              <a:t>19</a:t>
            </a:fld>
            <a:endParaRPr lang="en-US" dirty="0"/>
          </a:p>
        </p:txBody>
      </p:sp>
      <p:sp>
        <p:nvSpPr>
          <p:cNvPr id="3" name="Title 2">
            <a:extLst>
              <a:ext uri="{FF2B5EF4-FFF2-40B4-BE49-F238E27FC236}">
                <a16:creationId xmlns:a16="http://schemas.microsoft.com/office/drawing/2014/main" id="{69899654-7374-41BF-A93E-53356DD0772A}"/>
              </a:ext>
            </a:extLst>
          </p:cNvPr>
          <p:cNvSpPr>
            <a:spLocks noGrp="1"/>
          </p:cNvSpPr>
          <p:nvPr>
            <p:ph type="title"/>
          </p:nvPr>
        </p:nvSpPr>
        <p:spPr/>
        <p:txBody>
          <a:bodyPr/>
          <a:lstStyle/>
          <a:p>
            <a:r>
              <a:rPr lang="en-US" dirty="0"/>
              <a:t>Availability of records</a:t>
            </a:r>
          </a:p>
        </p:txBody>
      </p:sp>
      <p:sp>
        <p:nvSpPr>
          <p:cNvPr id="4" name="Text Placeholder 3">
            <a:extLst>
              <a:ext uri="{FF2B5EF4-FFF2-40B4-BE49-F238E27FC236}">
                <a16:creationId xmlns:a16="http://schemas.microsoft.com/office/drawing/2014/main" id="{809471A3-E68B-40ED-9CAB-41E9F6D3C911}"/>
              </a:ext>
            </a:extLst>
          </p:cNvPr>
          <p:cNvSpPr>
            <a:spLocks noGrp="1"/>
          </p:cNvSpPr>
          <p:nvPr>
            <p:ph type="body" sz="quarter" idx="13"/>
          </p:nvPr>
        </p:nvSpPr>
        <p:spPr>
          <a:xfrm>
            <a:off x="6700193" y="5587538"/>
            <a:ext cx="1750468" cy="501638"/>
          </a:xfrm>
        </p:spPr>
        <p:txBody>
          <a:bodyPr/>
          <a:lstStyle/>
          <a:p>
            <a:r>
              <a:rPr lang="en-US" sz="1400" dirty="0"/>
              <a:t>29 CFR 1910.501(l)</a:t>
            </a:r>
          </a:p>
        </p:txBody>
      </p:sp>
      <p:sp>
        <p:nvSpPr>
          <p:cNvPr id="5" name="Footer Placeholder 4">
            <a:extLst>
              <a:ext uri="{FF2B5EF4-FFF2-40B4-BE49-F238E27FC236}">
                <a16:creationId xmlns:a16="http://schemas.microsoft.com/office/drawing/2014/main" id="{3AC13FEA-4D03-4F98-9CB0-30BDEB43B8EA}"/>
              </a:ext>
            </a:extLst>
          </p:cNvPr>
          <p:cNvSpPr>
            <a:spLocks noGrp="1"/>
          </p:cNvSpPr>
          <p:nvPr>
            <p:ph type="ftr" sz="quarter" idx="3"/>
          </p:nvPr>
        </p:nvSpPr>
        <p:spPr/>
        <p:txBody>
          <a:bodyPr/>
          <a:lstStyle/>
          <a:p>
            <a:pPr>
              <a:defRPr/>
            </a:pPr>
            <a:r>
              <a:rPr lang="en-US" dirty="0"/>
              <a:t>© 2021 Feldesman Tucker Leifer Fidell LLP. All rights reserved.  |  www.ftlf.com </a:t>
            </a:r>
          </a:p>
        </p:txBody>
      </p:sp>
      <p:pic>
        <p:nvPicPr>
          <p:cNvPr id="6" name="Picture 5">
            <a:extLst>
              <a:ext uri="{FF2B5EF4-FFF2-40B4-BE49-F238E27FC236}">
                <a16:creationId xmlns:a16="http://schemas.microsoft.com/office/drawing/2014/main" id="{90F8F685-95AD-42CA-8774-76DB1CFBC3CE}"/>
              </a:ext>
            </a:extLst>
          </p:cNvPr>
          <p:cNvPicPr>
            <a:picLocks noChangeAspect="1"/>
          </p:cNvPicPr>
          <p:nvPr/>
        </p:nvPicPr>
        <p:blipFill>
          <a:blip r:embed="rId3"/>
          <a:stretch>
            <a:fillRect/>
          </a:stretch>
        </p:blipFill>
        <p:spPr>
          <a:xfrm>
            <a:off x="942975" y="1590675"/>
            <a:ext cx="7258050" cy="36766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5816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047261-C2D8-4CC9-BA81-3F496E6F7292}"/>
              </a:ext>
            </a:extLst>
          </p:cNvPr>
          <p:cNvSpPr>
            <a:spLocks noGrp="1"/>
          </p:cNvSpPr>
          <p:nvPr>
            <p:ph type="title"/>
          </p:nvPr>
        </p:nvSpPr>
        <p:spPr/>
        <p:txBody>
          <a:bodyPr/>
          <a:lstStyle/>
          <a:p>
            <a:pPr eaLnBrk="1" hangingPunct="1">
              <a:defRPr/>
            </a:pPr>
            <a:r>
              <a:rPr lang="en-US" dirty="0"/>
              <a:t>Disclaimer</a:t>
            </a:r>
          </a:p>
        </p:txBody>
      </p:sp>
      <p:sp>
        <p:nvSpPr>
          <p:cNvPr id="5" name="Text Placeholder 4">
            <a:extLst>
              <a:ext uri="{FF2B5EF4-FFF2-40B4-BE49-F238E27FC236}">
                <a16:creationId xmlns:a16="http://schemas.microsoft.com/office/drawing/2014/main" id="{ACF97088-4166-4167-B6CA-790944568A05}"/>
              </a:ext>
            </a:extLst>
          </p:cNvPr>
          <p:cNvSpPr>
            <a:spLocks noGrp="1"/>
          </p:cNvSpPr>
          <p:nvPr>
            <p:ph type="body" sz="quarter" idx="13"/>
          </p:nvPr>
        </p:nvSpPr>
        <p:spPr/>
        <p:txBody>
          <a:bodyPr>
            <a:normAutofit fontScale="92500" lnSpcReduction="20000"/>
          </a:bodyPr>
          <a:lstStyle/>
          <a:p>
            <a:pPr eaLnBrk="1" hangingPunct="1">
              <a:lnSpc>
                <a:spcPct val="120000"/>
              </a:lnSpc>
              <a:spcBef>
                <a:spcPts val="600"/>
              </a:spcBef>
              <a:defRPr/>
            </a:pPr>
            <a:r>
              <a:rPr lang="en-US" dirty="0">
                <a:latin typeface="Open Sans" panose="020B0606030504020204" pitchFamily="34" charset="0"/>
                <a:ea typeface="Open Sans" panose="020B0606030504020204" pitchFamily="34" charset="0"/>
                <a:cs typeface="Open Sans" panose="020B0606030504020204" pitchFamily="34" charset="0"/>
              </a:rPr>
              <a:t>These materials have been prepared by the attorneys of Feldesman Tucker Leifer Fidell LLP.  </a:t>
            </a:r>
            <a:r>
              <a:rPr lang="en-US" b="1" dirty="0">
                <a:latin typeface="Open Sans" panose="020B0606030504020204" pitchFamily="34" charset="0"/>
                <a:ea typeface="Open Sans" panose="020B0606030504020204" pitchFamily="34" charset="0"/>
                <a:cs typeface="Open Sans" panose="020B0606030504020204" pitchFamily="34" charset="0"/>
              </a:rPr>
              <a:t>The opinions expressed in these materials are solely their views and not necessarily the views of Feldesman Tucker Leifer Fidell LLP.</a:t>
            </a:r>
          </a:p>
          <a:p>
            <a:pPr eaLnBrk="1" hangingPunct="1">
              <a:lnSpc>
                <a:spcPct val="120000"/>
              </a:lnSpc>
              <a:spcBef>
                <a:spcPts val="600"/>
              </a:spcBef>
              <a:defRP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20000"/>
              </a:lnSpc>
              <a:spcBef>
                <a:spcPts val="600"/>
              </a:spcBef>
              <a:defRPr/>
            </a:pPr>
            <a:r>
              <a:rPr lang="en-US" dirty="0">
                <a:latin typeface="Open Sans" panose="020B0606030504020204" pitchFamily="34" charset="0"/>
                <a:ea typeface="Open Sans" panose="020B0606030504020204" pitchFamily="34" charset="0"/>
                <a:cs typeface="Open Sans" panose="020B0606030504020204" pitchFamily="34" charset="0"/>
              </a:rPr>
              <a:t>The materials are being issued with the understanding that the authors are not engaged in rendering legal or other professional services.  </a:t>
            </a:r>
            <a:r>
              <a:rPr lang="en-US" b="1" dirty="0">
                <a:latin typeface="Open Sans" panose="020B0606030504020204" pitchFamily="34" charset="0"/>
                <a:ea typeface="Open Sans" panose="020B0606030504020204" pitchFamily="34" charset="0"/>
                <a:cs typeface="Open Sans" panose="020B0606030504020204" pitchFamily="34" charset="0"/>
              </a:rPr>
              <a:t>If legal assistance or other expert assistance is required, the services of a competent professional with knowledge of your specific circumstances should be sought.</a:t>
            </a:r>
          </a:p>
        </p:txBody>
      </p:sp>
      <p:sp>
        <p:nvSpPr>
          <p:cNvPr id="2" name="Footer Placeholder 1">
            <a:extLst>
              <a:ext uri="{FF2B5EF4-FFF2-40B4-BE49-F238E27FC236}">
                <a16:creationId xmlns:a16="http://schemas.microsoft.com/office/drawing/2014/main" id="{8EB1FD23-B86C-4D2E-A15B-652CF39F1431}"/>
              </a:ext>
            </a:extLst>
          </p:cNvPr>
          <p:cNvSpPr>
            <a:spLocks noGrp="1"/>
          </p:cNvSpPr>
          <p:nvPr>
            <p:ph type="ftr" sz="quarter" idx="3"/>
          </p:nvPr>
        </p:nvSpPr>
        <p:spPr/>
        <p:txBody>
          <a:bodyPr/>
          <a:lstStyle/>
          <a:p>
            <a:pPr>
              <a:defRPr/>
            </a:pPr>
            <a:r>
              <a:rPr lang="en-US" dirty="0"/>
              <a:t>© 2021 Feldesman Tucker Leifer Fidell LLP. All rights reserved.  |  www.ftlf.com </a:t>
            </a:r>
          </a:p>
        </p:txBody>
      </p:sp>
      <p:sp>
        <p:nvSpPr>
          <p:cNvPr id="6" name="Slide Number Placeholder 5">
            <a:extLst>
              <a:ext uri="{FF2B5EF4-FFF2-40B4-BE49-F238E27FC236}">
                <a16:creationId xmlns:a16="http://schemas.microsoft.com/office/drawing/2014/main" id="{9C027248-0551-445F-864F-E26DA27B81F8}"/>
              </a:ext>
            </a:extLst>
          </p:cNvPr>
          <p:cNvSpPr>
            <a:spLocks noGrp="1"/>
          </p:cNvSpPr>
          <p:nvPr>
            <p:ph type="sldNum" sz="quarter" idx="11"/>
          </p:nvPr>
        </p:nvSpPr>
        <p:spPr/>
        <p:txBody>
          <a:bodyPr/>
          <a:lstStyle/>
          <a:p>
            <a:fld id="{D390EEF9-A370-614F-A134-4B9642E26178}" type="slidenum">
              <a:rPr lang="en-US" smtClean="0"/>
              <a:pPr/>
              <a:t>2</a:t>
            </a:fld>
            <a:endParaRPr lang="en-US" dirty="0"/>
          </a:p>
        </p:txBody>
      </p:sp>
    </p:spTree>
    <p:extLst>
      <p:ext uri="{BB962C8B-B14F-4D97-AF65-F5344CB8AC3E}">
        <p14:creationId xmlns:p14="http://schemas.microsoft.com/office/powerpoint/2010/main" val="386280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775176-122C-4E17-81CE-1ECA282E3B71}"/>
              </a:ext>
            </a:extLst>
          </p:cNvPr>
          <p:cNvSpPr>
            <a:spLocks noGrp="1"/>
          </p:cNvSpPr>
          <p:nvPr>
            <p:ph type="sldNum" sz="quarter" idx="11"/>
          </p:nvPr>
        </p:nvSpPr>
        <p:spPr/>
        <p:txBody>
          <a:bodyPr/>
          <a:lstStyle/>
          <a:p>
            <a:fld id="{D390EEF9-A370-614F-A134-4B9642E26178}" type="slidenum">
              <a:rPr lang="en-US" smtClean="0"/>
              <a:pPr/>
              <a:t>20</a:t>
            </a:fld>
            <a:endParaRPr lang="en-US" dirty="0"/>
          </a:p>
        </p:txBody>
      </p:sp>
      <p:sp>
        <p:nvSpPr>
          <p:cNvPr id="3" name="Title 2">
            <a:extLst>
              <a:ext uri="{FF2B5EF4-FFF2-40B4-BE49-F238E27FC236}">
                <a16:creationId xmlns:a16="http://schemas.microsoft.com/office/drawing/2014/main" id="{B9816ACE-C888-4FF4-B067-8A0D74A60E3A}"/>
              </a:ext>
            </a:extLst>
          </p:cNvPr>
          <p:cNvSpPr>
            <a:spLocks noGrp="1"/>
          </p:cNvSpPr>
          <p:nvPr>
            <p:ph type="title"/>
          </p:nvPr>
        </p:nvSpPr>
        <p:spPr/>
        <p:txBody>
          <a:bodyPr/>
          <a:lstStyle/>
          <a:p>
            <a:r>
              <a:rPr lang="en-US" dirty="0"/>
              <a:t>resources</a:t>
            </a:r>
          </a:p>
        </p:txBody>
      </p:sp>
      <p:sp>
        <p:nvSpPr>
          <p:cNvPr id="4" name="Text Placeholder 3">
            <a:extLst>
              <a:ext uri="{FF2B5EF4-FFF2-40B4-BE49-F238E27FC236}">
                <a16:creationId xmlns:a16="http://schemas.microsoft.com/office/drawing/2014/main" id="{18DBCB76-AF37-4268-9DFF-8E9A5ED9310D}"/>
              </a:ext>
            </a:extLst>
          </p:cNvPr>
          <p:cNvSpPr>
            <a:spLocks noGrp="1"/>
          </p:cNvSpPr>
          <p:nvPr>
            <p:ph type="body" sz="quarter" idx="13"/>
          </p:nvPr>
        </p:nvSpPr>
        <p:spPr/>
        <p:txBody>
          <a:bodyPr/>
          <a:lstStyle/>
          <a:p>
            <a:pPr marL="280988" indent="-280988">
              <a:buFont typeface="Arial" panose="020B0604020202020204" pitchFamily="34" charset="0"/>
              <a:buChar char="•"/>
            </a:pPr>
            <a:r>
              <a:rPr lang="en-US" dirty="0"/>
              <a:t>29 CFR § 1910.501: </a:t>
            </a:r>
            <a:r>
              <a:rPr lang="en-US" dirty="0">
                <a:hlinkClick r:id="rId3"/>
              </a:rPr>
              <a:t>https://www.ecfr.gov/current/title-29/subtitle-B/chapter-XVII/part-1910/subpart-U/section-1910.501</a:t>
            </a:r>
            <a:r>
              <a:rPr lang="en-US" dirty="0"/>
              <a:t> </a:t>
            </a:r>
          </a:p>
          <a:p>
            <a:pPr marL="280988" indent="-280988">
              <a:buFont typeface="Arial" panose="020B0604020202020204" pitchFamily="34" charset="0"/>
              <a:buChar char="•"/>
            </a:pPr>
            <a:r>
              <a:rPr lang="en-US" dirty="0"/>
              <a:t>Interim Final Rule; Request for Comments: </a:t>
            </a:r>
            <a:r>
              <a:rPr lang="en-US" dirty="0">
                <a:hlinkClick r:id="rId4"/>
              </a:rPr>
              <a:t>https://www.federalregister.gov/documents/2021/11/05/2021-23643/covid-19-vaccination-and-testing-emergency-temporary-standard</a:t>
            </a:r>
            <a:endParaRPr lang="en-US" dirty="0"/>
          </a:p>
          <a:p>
            <a:pPr marL="280988" indent="-280988">
              <a:buFont typeface="Arial" panose="020B0604020202020204" pitchFamily="34" charset="0"/>
              <a:buChar char="•"/>
            </a:pPr>
            <a:r>
              <a:rPr lang="en-US" dirty="0"/>
              <a:t>OSHA’s Website (includes face sheets, policy templates and FAQ: </a:t>
            </a:r>
            <a:r>
              <a:rPr lang="en-US" dirty="0">
                <a:hlinkClick r:id="rId5"/>
              </a:rPr>
              <a:t>https://www.osha.gov/coronavirus/ets2</a:t>
            </a:r>
            <a:r>
              <a:rPr lang="en-US" dirty="0"/>
              <a:t> </a:t>
            </a:r>
          </a:p>
          <a:p>
            <a:pPr marL="1200150" lvl="1" indent="-457200">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360B5773-FABC-40A9-BF08-513BF6628C81}"/>
              </a:ext>
            </a:extLst>
          </p:cNvPr>
          <p:cNvSpPr>
            <a:spLocks noGrp="1"/>
          </p:cNvSpPr>
          <p:nvPr>
            <p:ph type="ftr" sz="quarter" idx="3"/>
          </p:nvPr>
        </p:nvSpPr>
        <p:spPr/>
        <p:txBody>
          <a:bodyPr/>
          <a:lstStyle/>
          <a:p>
            <a:pPr>
              <a:defRPr/>
            </a:pPr>
            <a:r>
              <a:rPr lang="en-US" dirty="0"/>
              <a:t>© 2021 Feldesman Tucker Leifer Fidell LLP. All rights reserved.  |  www.ftlf.com </a:t>
            </a:r>
          </a:p>
        </p:txBody>
      </p:sp>
    </p:spTree>
    <p:extLst>
      <p:ext uri="{BB962C8B-B14F-4D97-AF65-F5344CB8AC3E}">
        <p14:creationId xmlns:p14="http://schemas.microsoft.com/office/powerpoint/2010/main" val="788334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5422CE-724D-4005-82A8-6619ADF901F8}"/>
              </a:ext>
            </a:extLst>
          </p:cNvPr>
          <p:cNvSpPr>
            <a:spLocks noGrp="1"/>
          </p:cNvSpPr>
          <p:nvPr>
            <p:ph type="sldNum" sz="quarter" idx="11"/>
          </p:nvPr>
        </p:nvSpPr>
        <p:spPr/>
        <p:txBody>
          <a:bodyPr/>
          <a:lstStyle/>
          <a:p>
            <a:fld id="{D390EEF9-A370-614F-A134-4B9642E26178}" type="slidenum">
              <a:rPr lang="en-US" smtClean="0"/>
              <a:t>21</a:t>
            </a:fld>
            <a:endParaRPr lang="en-US" dirty="0"/>
          </a:p>
        </p:txBody>
      </p:sp>
      <p:sp>
        <p:nvSpPr>
          <p:cNvPr id="3" name="Title 2">
            <a:extLst>
              <a:ext uri="{FF2B5EF4-FFF2-40B4-BE49-F238E27FC236}">
                <a16:creationId xmlns:a16="http://schemas.microsoft.com/office/drawing/2014/main" id="{F3BDA7A5-FD8D-4D77-B7D3-FAC47793A79D}"/>
              </a:ext>
            </a:extLst>
          </p:cNvPr>
          <p:cNvSpPr>
            <a:spLocks noGrp="1"/>
          </p:cNvSpPr>
          <p:nvPr>
            <p:ph type="title"/>
          </p:nvPr>
        </p:nvSpPr>
        <p:spPr/>
        <p:txBody>
          <a:bodyPr/>
          <a:lstStyle/>
          <a:p>
            <a:r>
              <a:rPr lang="en-US" dirty="0"/>
              <a:t>Contact Information</a:t>
            </a:r>
          </a:p>
        </p:txBody>
      </p:sp>
      <p:sp>
        <p:nvSpPr>
          <p:cNvPr id="4" name="Text Placeholder 3">
            <a:extLst>
              <a:ext uri="{FF2B5EF4-FFF2-40B4-BE49-F238E27FC236}">
                <a16:creationId xmlns:a16="http://schemas.microsoft.com/office/drawing/2014/main" id="{7B0BC6C8-5A05-46B9-B528-9A5743789D8A}"/>
              </a:ext>
            </a:extLst>
          </p:cNvPr>
          <p:cNvSpPr>
            <a:spLocks noGrp="1"/>
          </p:cNvSpPr>
          <p:nvPr>
            <p:ph type="body" sz="quarter" idx="13"/>
          </p:nvPr>
        </p:nvSpPr>
        <p:spPr/>
        <p:txBody>
          <a:bodyPr/>
          <a:lstStyle/>
          <a:p>
            <a:pPr marL="0" indent="0" algn="ctr">
              <a:spcBef>
                <a:spcPts val="600"/>
              </a:spcBef>
              <a:buNone/>
            </a:pPr>
            <a:r>
              <a:rPr lang="en-US" sz="2400" b="1" dirty="0"/>
              <a:t>Molly S. Evans, Esq.</a:t>
            </a:r>
          </a:p>
          <a:p>
            <a:pPr marL="0" indent="0" algn="ctr">
              <a:spcBef>
                <a:spcPts val="600"/>
              </a:spcBef>
              <a:buNone/>
            </a:pPr>
            <a:r>
              <a:rPr lang="en-US" sz="2400" dirty="0">
                <a:hlinkClick r:id="rId3"/>
              </a:rPr>
              <a:t>MEvans@ftlf.com</a:t>
            </a:r>
            <a:r>
              <a:rPr lang="en-US" sz="2400" dirty="0"/>
              <a:t> </a:t>
            </a:r>
          </a:p>
          <a:p>
            <a:pPr algn="ctr">
              <a:spcBef>
                <a:spcPts val="600"/>
              </a:spcBef>
            </a:pPr>
            <a:endParaRPr lang="en-US" sz="1100" dirty="0"/>
          </a:p>
          <a:p>
            <a:pPr marL="0" indent="0" algn="ctr">
              <a:spcBef>
                <a:spcPts val="600"/>
              </a:spcBef>
              <a:buNone/>
            </a:pPr>
            <a:r>
              <a:rPr lang="en-US" sz="2400" b="1" dirty="0"/>
              <a:t>Dianne K. Pledgie, Esq.</a:t>
            </a:r>
          </a:p>
          <a:p>
            <a:pPr marL="0" indent="0" algn="ctr">
              <a:spcBef>
                <a:spcPts val="600"/>
              </a:spcBef>
              <a:buNone/>
            </a:pPr>
            <a:r>
              <a:rPr lang="en-US" sz="2400" dirty="0">
                <a:hlinkClick r:id="rId4"/>
              </a:rPr>
              <a:t>DPledgie@ftlf.com</a:t>
            </a:r>
            <a:r>
              <a:rPr lang="en-US" sz="2400" dirty="0"/>
              <a:t>  </a:t>
            </a:r>
          </a:p>
          <a:p>
            <a:pPr algn="ctr">
              <a:spcBef>
                <a:spcPts val="600"/>
              </a:spcBef>
            </a:pPr>
            <a:endParaRPr lang="en-US" sz="2000" dirty="0"/>
          </a:p>
          <a:p>
            <a:pPr marL="0" indent="0" algn="ctr">
              <a:spcBef>
                <a:spcPts val="600"/>
              </a:spcBef>
              <a:buNone/>
            </a:pPr>
            <a:r>
              <a:rPr lang="en-US" sz="2000" b="1" dirty="0"/>
              <a:t>Feldesman Tucker Leifer Fidell LLP</a:t>
            </a:r>
          </a:p>
          <a:p>
            <a:pPr marL="0" indent="0" algn="ctr">
              <a:spcBef>
                <a:spcPts val="600"/>
              </a:spcBef>
              <a:buNone/>
            </a:pPr>
            <a:r>
              <a:rPr lang="en-US" sz="2000" dirty="0"/>
              <a:t>1129 20</a:t>
            </a:r>
            <a:r>
              <a:rPr lang="en-US" sz="2000" baseline="30000" dirty="0"/>
              <a:t>th</a:t>
            </a:r>
            <a:r>
              <a:rPr lang="en-US" sz="2000" dirty="0"/>
              <a:t> Street NW, Suite 400</a:t>
            </a:r>
          </a:p>
          <a:p>
            <a:pPr marL="0" indent="0" algn="ctr">
              <a:spcBef>
                <a:spcPts val="600"/>
              </a:spcBef>
              <a:buNone/>
            </a:pPr>
            <a:r>
              <a:rPr lang="en-US" sz="2000" dirty="0"/>
              <a:t>Washington, DC 20036</a:t>
            </a:r>
          </a:p>
          <a:p>
            <a:pPr marL="0" indent="0" algn="ctr">
              <a:spcBef>
                <a:spcPts val="600"/>
              </a:spcBef>
              <a:buNone/>
            </a:pPr>
            <a:r>
              <a:rPr lang="en-US" sz="2000" dirty="0"/>
              <a:t>(202) 466-8960</a:t>
            </a:r>
          </a:p>
          <a:p>
            <a:pPr marL="0" indent="0" algn="ctr">
              <a:spcBef>
                <a:spcPts val="600"/>
              </a:spcBef>
              <a:buNone/>
            </a:pPr>
            <a:r>
              <a:rPr lang="en-US" sz="2000" dirty="0">
                <a:hlinkClick r:id="rId5"/>
              </a:rPr>
              <a:t>www.ftlf.com</a:t>
            </a:r>
            <a:endParaRPr lang="en-US" sz="2000" dirty="0"/>
          </a:p>
          <a:p>
            <a:pPr marL="0" indent="0" algn="ctr">
              <a:spcBef>
                <a:spcPts val="600"/>
              </a:spcBef>
              <a:buNone/>
            </a:pPr>
            <a:r>
              <a:rPr lang="en-US" sz="2000" dirty="0">
                <a:hlinkClick r:id="rId6"/>
              </a:rPr>
              <a:t>http://learning.ftlf.com/</a:t>
            </a:r>
            <a:endParaRPr lang="en-US" sz="2000" dirty="0"/>
          </a:p>
          <a:p>
            <a:pPr marL="0" indent="0" algn="ctr">
              <a:buNone/>
            </a:pPr>
            <a:endParaRPr lang="en-US" sz="2000" dirty="0"/>
          </a:p>
        </p:txBody>
      </p:sp>
      <p:sp>
        <p:nvSpPr>
          <p:cNvPr id="5" name="Footer Placeholder 4">
            <a:extLst>
              <a:ext uri="{FF2B5EF4-FFF2-40B4-BE49-F238E27FC236}">
                <a16:creationId xmlns:a16="http://schemas.microsoft.com/office/drawing/2014/main" id="{4B6D1534-FA0E-4EB1-9D03-3196109D1DF8}"/>
              </a:ext>
            </a:extLst>
          </p:cNvPr>
          <p:cNvSpPr>
            <a:spLocks noGrp="1"/>
          </p:cNvSpPr>
          <p:nvPr>
            <p:ph type="ftr" sz="quarter" idx="3"/>
          </p:nvPr>
        </p:nvSpPr>
        <p:spPr/>
        <p:txBody>
          <a:bodyPr/>
          <a:lstStyle/>
          <a:p>
            <a:pPr>
              <a:defRPr/>
            </a:pPr>
            <a:r>
              <a:rPr lang="en-US" dirty="0"/>
              <a:t>© 2021 Feldesman Tucker Leifer Fidell LLP. All rights reserved.  |  www.ftlf.com </a:t>
            </a:r>
          </a:p>
        </p:txBody>
      </p:sp>
    </p:spTree>
    <p:extLst>
      <p:ext uri="{BB962C8B-B14F-4D97-AF65-F5344CB8AC3E}">
        <p14:creationId xmlns:p14="http://schemas.microsoft.com/office/powerpoint/2010/main" val="323199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AECF91-7991-4C9B-B4FA-9C8F808025F4}"/>
              </a:ext>
            </a:extLst>
          </p:cNvPr>
          <p:cNvSpPr>
            <a:spLocks noGrp="1"/>
          </p:cNvSpPr>
          <p:nvPr>
            <p:ph type="title"/>
          </p:nvPr>
        </p:nvSpPr>
        <p:spPr/>
        <p:txBody>
          <a:bodyPr/>
          <a:lstStyle/>
          <a:p>
            <a:r>
              <a:rPr lang="en-US" dirty="0"/>
              <a:t>COPYRIGHT NOTICE OF ORIGINAL MATERIALS</a:t>
            </a:r>
          </a:p>
        </p:txBody>
      </p:sp>
      <p:sp>
        <p:nvSpPr>
          <p:cNvPr id="4" name="Text Placeholder 3">
            <a:extLst>
              <a:ext uri="{FF2B5EF4-FFF2-40B4-BE49-F238E27FC236}">
                <a16:creationId xmlns:a16="http://schemas.microsoft.com/office/drawing/2014/main" id="{5B3D22CA-6071-4D6E-91BD-BFBDB215AED3}"/>
              </a:ext>
            </a:extLst>
          </p:cNvPr>
          <p:cNvSpPr>
            <a:spLocks noGrp="1"/>
          </p:cNvSpPr>
          <p:nvPr>
            <p:ph type="body" sz="quarter" idx="13"/>
          </p:nvPr>
        </p:nvSpPr>
        <p:spPr/>
        <p:txBody>
          <a:bodyPr>
            <a:normAutofit fontScale="62500" lnSpcReduction="20000"/>
          </a:bodyPr>
          <a:lstStyle/>
          <a:p>
            <a:pPr marL="342900" indent="-342900">
              <a:lnSpc>
                <a:spcPct val="120000"/>
              </a:lnSpc>
              <a:spcBef>
                <a:spcPts val="18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These slides are being made available to you and your organization as a participant of an FTLF training program. You are ONLY permitted to duplicate, reproduce and/or distribute these materials </a:t>
            </a:r>
            <a:r>
              <a:rPr lang="en-US" u="sng" dirty="0">
                <a:latin typeface="Open Sans" panose="020B0606030504020204" pitchFamily="34" charset="0"/>
                <a:ea typeface="Open Sans" panose="020B0606030504020204" pitchFamily="34" charset="0"/>
                <a:cs typeface="Open Sans" panose="020B0606030504020204" pitchFamily="34" charset="0"/>
              </a:rPr>
              <a:t>within</a:t>
            </a:r>
            <a:r>
              <a:rPr lang="en-US" dirty="0">
                <a:latin typeface="Open Sans" panose="020B0606030504020204" pitchFamily="34" charset="0"/>
                <a:ea typeface="Open Sans" panose="020B0606030504020204" pitchFamily="34" charset="0"/>
                <a:cs typeface="Open Sans" panose="020B0606030504020204" pitchFamily="34" charset="0"/>
              </a:rPr>
              <a:t> your organization. </a:t>
            </a:r>
          </a:p>
          <a:p>
            <a:pPr marL="342900" indent="-342900">
              <a:lnSpc>
                <a:spcPct val="120000"/>
              </a:lnSpc>
              <a:spcBef>
                <a:spcPts val="18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Note: a membership organization may </a:t>
            </a:r>
            <a:r>
              <a:rPr lang="en-US" u="sng" dirty="0">
                <a:latin typeface="Open Sans" panose="020B0606030504020204" pitchFamily="34" charset="0"/>
                <a:ea typeface="Open Sans" panose="020B0606030504020204" pitchFamily="34" charset="0"/>
                <a:cs typeface="Open Sans" panose="020B0606030504020204" pitchFamily="34" charset="0"/>
              </a:rPr>
              <a:t>not</a:t>
            </a:r>
            <a:r>
              <a:rPr lang="en-US" dirty="0">
                <a:latin typeface="Open Sans" panose="020B0606030504020204" pitchFamily="34" charset="0"/>
                <a:ea typeface="Open Sans" panose="020B0606030504020204" pitchFamily="34" charset="0"/>
                <a:cs typeface="Open Sans" panose="020B0606030504020204" pitchFamily="34" charset="0"/>
              </a:rPr>
              <a:t> consider its members to be “within the organization” for purposes of sharing materials. </a:t>
            </a:r>
          </a:p>
          <a:p>
            <a:pPr marL="342900" indent="-342900">
              <a:lnSpc>
                <a:spcPct val="120000"/>
              </a:lnSpc>
              <a:spcBef>
                <a:spcPts val="1800"/>
              </a:spcBef>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These slides may not be otherwise photocopied, reproduced, duplicated, and/or distributed outside your organization and/or posted on a website without prior written permission from the authors.  </a:t>
            </a:r>
          </a:p>
          <a:p>
            <a:pPr marL="342900" indent="-342900">
              <a:lnSpc>
                <a:spcPct val="120000"/>
              </a:lnSpc>
              <a:spcBef>
                <a:spcPts val="1800"/>
              </a:spcBef>
              <a:buFont typeface="Arial" panose="020B0604020202020204" pitchFamily="34" charset="0"/>
              <a:buChar char="•"/>
            </a:pPr>
            <a:r>
              <a:rPr lang="en-US" u="sng" dirty="0">
                <a:latin typeface="Open Sans" panose="020B0606030504020204" pitchFamily="34" charset="0"/>
                <a:ea typeface="Open Sans" panose="020B0606030504020204" pitchFamily="34" charset="0"/>
                <a:cs typeface="Open Sans" panose="020B0606030504020204" pitchFamily="34" charset="0"/>
              </a:rPr>
              <a:t>Any other use or disclosure is a violation of federal copyright law and is punishable by the imposition of substantial fines</a:t>
            </a:r>
            <a:r>
              <a:rPr lang="en-US" dirty="0">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20000"/>
              </a:lnSpc>
              <a:spcBef>
                <a:spcPts val="18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Copyright is claimed in all original material, including but not limited to these slides and other resources or handouts provided in connection to this training, exclusive of any materials from federal laws and regulations and any documents published by the federal government.</a:t>
            </a:r>
          </a:p>
        </p:txBody>
      </p:sp>
      <p:sp>
        <p:nvSpPr>
          <p:cNvPr id="5" name="Footer Placeholder 4">
            <a:extLst>
              <a:ext uri="{FF2B5EF4-FFF2-40B4-BE49-F238E27FC236}">
                <a16:creationId xmlns:a16="http://schemas.microsoft.com/office/drawing/2014/main" id="{4EE5B567-CEBD-426E-8C5D-CB6F9C2C2CE4}"/>
              </a:ext>
            </a:extLst>
          </p:cNvPr>
          <p:cNvSpPr>
            <a:spLocks noGrp="1"/>
          </p:cNvSpPr>
          <p:nvPr>
            <p:ph type="ftr" sz="quarter" idx="3"/>
          </p:nvPr>
        </p:nvSpPr>
        <p:spPr/>
        <p:txBody>
          <a:bodyPr/>
          <a:lstStyle/>
          <a:p>
            <a:pPr>
              <a:defRPr/>
            </a:pPr>
            <a:r>
              <a:rPr lang="en-US" dirty="0"/>
              <a:t>© 2021 Feldesman Tucker Leifer Fidell LLP. All rights reserved.  |  www.ftlf.com </a:t>
            </a:r>
          </a:p>
        </p:txBody>
      </p:sp>
      <p:sp>
        <p:nvSpPr>
          <p:cNvPr id="6" name="Slide Number Placeholder 5">
            <a:extLst>
              <a:ext uri="{FF2B5EF4-FFF2-40B4-BE49-F238E27FC236}">
                <a16:creationId xmlns:a16="http://schemas.microsoft.com/office/drawing/2014/main" id="{8A323160-81E2-4254-8D66-6E8944B17CB9}"/>
              </a:ext>
            </a:extLst>
          </p:cNvPr>
          <p:cNvSpPr>
            <a:spLocks noGrp="1"/>
          </p:cNvSpPr>
          <p:nvPr>
            <p:ph type="sldNum" sz="quarter" idx="11"/>
          </p:nvPr>
        </p:nvSpPr>
        <p:spPr/>
        <p:txBody>
          <a:bodyPr/>
          <a:lstStyle/>
          <a:p>
            <a:fld id="{D390EEF9-A370-614F-A134-4B9642E26178}" type="slidenum">
              <a:rPr lang="en-US" smtClean="0"/>
              <a:pPr/>
              <a:t>3</a:t>
            </a:fld>
            <a:endParaRPr lang="en-US" dirty="0"/>
          </a:p>
        </p:txBody>
      </p:sp>
    </p:spTree>
    <p:extLst>
      <p:ext uri="{BB962C8B-B14F-4D97-AF65-F5344CB8AC3E}">
        <p14:creationId xmlns:p14="http://schemas.microsoft.com/office/powerpoint/2010/main" val="84423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2A48-CAD1-458B-992B-A31F3C860AB8}"/>
              </a:ext>
            </a:extLst>
          </p:cNvPr>
          <p:cNvSpPr>
            <a:spLocks noGrp="1"/>
          </p:cNvSpPr>
          <p:nvPr>
            <p:ph type="title"/>
          </p:nvPr>
        </p:nvSpPr>
        <p:spPr/>
        <p:txBody>
          <a:bodyPr/>
          <a:lstStyle/>
          <a:p>
            <a:r>
              <a:rPr lang="en-US" dirty="0"/>
              <a:t>Agenda</a:t>
            </a:r>
          </a:p>
        </p:txBody>
      </p:sp>
      <p:sp>
        <p:nvSpPr>
          <p:cNvPr id="4" name="Text Placeholder 3">
            <a:extLst>
              <a:ext uri="{FF2B5EF4-FFF2-40B4-BE49-F238E27FC236}">
                <a16:creationId xmlns:a16="http://schemas.microsoft.com/office/drawing/2014/main" id="{8AF70CEB-6C10-4A62-96A4-7F1769D65073}"/>
              </a:ext>
            </a:extLst>
          </p:cNvPr>
          <p:cNvSpPr>
            <a:spLocks noGrp="1"/>
          </p:cNvSpPr>
          <p:nvPr>
            <p:ph type="body" sz="quarter" idx="13"/>
          </p:nvPr>
        </p:nvSpPr>
        <p:spPr>
          <a:xfrm>
            <a:off x="304799" y="1207007"/>
            <a:ext cx="8500533" cy="4919053"/>
          </a:xfrm>
        </p:spPr>
        <p:txBody>
          <a:bodyPr/>
          <a:lstStyle/>
          <a:p>
            <a:pPr marL="342900" indent="-342900">
              <a:spcBef>
                <a:spcPts val="1000"/>
              </a:spcBef>
              <a:buFont typeface="Arial" panose="020B0604020202020204" pitchFamily="34" charset="0"/>
              <a:buChar char="•"/>
            </a:pPr>
            <a:r>
              <a:rPr lang="en-US" sz="2800" dirty="0"/>
              <a:t>Timeline of Important Dates and Events </a:t>
            </a:r>
          </a:p>
          <a:p>
            <a:pPr marL="342900" indent="-342900">
              <a:spcBef>
                <a:spcPts val="1000"/>
              </a:spcBef>
              <a:buFont typeface="Arial" panose="020B0604020202020204" pitchFamily="34" charset="0"/>
              <a:buChar char="•"/>
            </a:pPr>
            <a:r>
              <a:rPr lang="en-US" sz="2800" dirty="0"/>
              <a:t>Overview of OSHA’s COVID-19 Vaccination and Testing Emergency Temporary Standard (ETS)</a:t>
            </a:r>
          </a:p>
        </p:txBody>
      </p:sp>
      <p:sp>
        <p:nvSpPr>
          <p:cNvPr id="5" name="Footer Placeholder 4">
            <a:extLst>
              <a:ext uri="{FF2B5EF4-FFF2-40B4-BE49-F238E27FC236}">
                <a16:creationId xmlns:a16="http://schemas.microsoft.com/office/drawing/2014/main" id="{8050F18B-FDB9-40F5-80CF-E55CE9DE3499}"/>
              </a:ext>
            </a:extLst>
          </p:cNvPr>
          <p:cNvSpPr>
            <a:spLocks noGrp="1"/>
          </p:cNvSpPr>
          <p:nvPr>
            <p:ph type="ftr" sz="quarter" idx="3"/>
          </p:nvPr>
        </p:nvSpPr>
        <p:spPr/>
        <p:txBody>
          <a:bodyPr/>
          <a:lstStyle/>
          <a:p>
            <a:pPr>
              <a:defRPr/>
            </a:pPr>
            <a:r>
              <a:rPr lang="en-US" dirty="0"/>
              <a:t>© 2021 Feldesman Tucker Leifer Fidell LLP. All rights reserved.  |  www.ftlf.com </a:t>
            </a:r>
          </a:p>
        </p:txBody>
      </p:sp>
      <p:sp>
        <p:nvSpPr>
          <p:cNvPr id="6" name="Slide Number Placeholder 5">
            <a:extLst>
              <a:ext uri="{FF2B5EF4-FFF2-40B4-BE49-F238E27FC236}">
                <a16:creationId xmlns:a16="http://schemas.microsoft.com/office/drawing/2014/main" id="{04DFB555-7619-4C48-BB4A-73927FB68003}"/>
              </a:ext>
            </a:extLst>
          </p:cNvPr>
          <p:cNvSpPr>
            <a:spLocks noGrp="1"/>
          </p:cNvSpPr>
          <p:nvPr>
            <p:ph type="sldNum" sz="quarter" idx="11"/>
          </p:nvPr>
        </p:nvSpPr>
        <p:spPr/>
        <p:txBody>
          <a:bodyPr/>
          <a:lstStyle/>
          <a:p>
            <a:fld id="{D390EEF9-A370-614F-A134-4B9642E26178}" type="slidenum">
              <a:rPr lang="en-US" smtClean="0"/>
              <a:pPr/>
              <a:t>4</a:t>
            </a:fld>
            <a:endParaRPr lang="en-US" dirty="0"/>
          </a:p>
        </p:txBody>
      </p:sp>
    </p:spTree>
    <p:extLst>
      <p:ext uri="{BB962C8B-B14F-4D97-AF65-F5344CB8AC3E}">
        <p14:creationId xmlns:p14="http://schemas.microsoft.com/office/powerpoint/2010/main" val="143510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18328F-47A9-46C2-B82E-7461E53F0E9D}"/>
              </a:ext>
            </a:extLst>
          </p:cNvPr>
          <p:cNvSpPr>
            <a:spLocks noGrp="1"/>
          </p:cNvSpPr>
          <p:nvPr>
            <p:ph type="sldNum" sz="quarter" idx="11"/>
          </p:nvPr>
        </p:nvSpPr>
        <p:spPr/>
        <p:txBody>
          <a:bodyPr/>
          <a:lstStyle/>
          <a:p>
            <a:fld id="{D390EEF9-A370-614F-A134-4B9642E26178}" type="slidenum">
              <a:rPr lang="en-US" smtClean="0"/>
              <a:pPr/>
              <a:t>5</a:t>
            </a:fld>
            <a:endParaRPr lang="en-US" dirty="0"/>
          </a:p>
        </p:txBody>
      </p:sp>
      <p:sp>
        <p:nvSpPr>
          <p:cNvPr id="3" name="Title 2">
            <a:extLst>
              <a:ext uri="{FF2B5EF4-FFF2-40B4-BE49-F238E27FC236}">
                <a16:creationId xmlns:a16="http://schemas.microsoft.com/office/drawing/2014/main" id="{FF4AC5F8-1270-46E5-AD2C-D75E26508C41}"/>
              </a:ext>
            </a:extLst>
          </p:cNvPr>
          <p:cNvSpPr>
            <a:spLocks noGrp="1"/>
          </p:cNvSpPr>
          <p:nvPr>
            <p:ph type="title"/>
          </p:nvPr>
        </p:nvSpPr>
        <p:spPr/>
        <p:txBody>
          <a:bodyPr/>
          <a:lstStyle/>
          <a:p>
            <a:r>
              <a:rPr lang="en-US" dirty="0"/>
              <a:t>Dates and events</a:t>
            </a:r>
          </a:p>
        </p:txBody>
      </p:sp>
      <p:sp>
        <p:nvSpPr>
          <p:cNvPr id="5" name="Footer Placeholder 4">
            <a:extLst>
              <a:ext uri="{FF2B5EF4-FFF2-40B4-BE49-F238E27FC236}">
                <a16:creationId xmlns:a16="http://schemas.microsoft.com/office/drawing/2014/main" id="{E396A35C-A996-4A6A-99A9-EF60990AD312}"/>
              </a:ext>
            </a:extLst>
          </p:cNvPr>
          <p:cNvSpPr>
            <a:spLocks noGrp="1"/>
          </p:cNvSpPr>
          <p:nvPr>
            <p:ph type="ftr" sz="quarter" idx="3"/>
          </p:nvPr>
        </p:nvSpPr>
        <p:spPr/>
        <p:txBody>
          <a:bodyPr/>
          <a:lstStyle/>
          <a:p>
            <a:pPr>
              <a:defRPr/>
            </a:pPr>
            <a:r>
              <a:rPr lang="en-US" dirty="0"/>
              <a:t>© 2021 Feldesman Tucker Leifer Fidell LLP. All rights reserved.  |  www.ftlf.com </a:t>
            </a:r>
          </a:p>
        </p:txBody>
      </p:sp>
      <p:graphicFrame>
        <p:nvGraphicFramePr>
          <p:cNvPr id="6" name="Table 6">
            <a:extLst>
              <a:ext uri="{FF2B5EF4-FFF2-40B4-BE49-F238E27FC236}">
                <a16:creationId xmlns:a16="http://schemas.microsoft.com/office/drawing/2014/main" id="{6B98B955-C8CF-4FD5-B194-55FB5DE3BF9C}"/>
              </a:ext>
            </a:extLst>
          </p:cNvPr>
          <p:cNvGraphicFramePr>
            <a:graphicFrameLocks noGrp="1"/>
          </p:cNvGraphicFramePr>
          <p:nvPr>
            <p:extLst>
              <p:ext uri="{D42A27DB-BD31-4B8C-83A1-F6EECF244321}">
                <p14:modId xmlns:p14="http://schemas.microsoft.com/office/powerpoint/2010/main" val="2381829223"/>
              </p:ext>
            </p:extLst>
          </p:nvPr>
        </p:nvGraphicFramePr>
        <p:xfrm>
          <a:off x="457200" y="1161012"/>
          <a:ext cx="8368748" cy="4404360"/>
        </p:xfrm>
        <a:graphic>
          <a:graphicData uri="http://schemas.openxmlformats.org/drawingml/2006/table">
            <a:tbl>
              <a:tblPr firstRow="1" bandRow="1">
                <a:tableStyleId>{5C22544A-7EE6-4342-B048-85BDC9FD1C3A}</a:tableStyleId>
              </a:tblPr>
              <a:tblGrid>
                <a:gridCol w="2188575">
                  <a:extLst>
                    <a:ext uri="{9D8B030D-6E8A-4147-A177-3AD203B41FA5}">
                      <a16:colId xmlns:a16="http://schemas.microsoft.com/office/drawing/2014/main" val="2959977452"/>
                    </a:ext>
                  </a:extLst>
                </a:gridCol>
                <a:gridCol w="6180173">
                  <a:extLst>
                    <a:ext uri="{9D8B030D-6E8A-4147-A177-3AD203B41FA5}">
                      <a16:colId xmlns:a16="http://schemas.microsoft.com/office/drawing/2014/main" val="733755228"/>
                    </a:ext>
                  </a:extLst>
                </a:gridCol>
              </a:tblGrid>
              <a:tr h="370840">
                <a:tc>
                  <a:txBody>
                    <a:bodyPr/>
                    <a:lstStyle/>
                    <a:p>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032663393"/>
                  </a:ext>
                </a:extLst>
              </a:tr>
              <a:tr h="370840">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September 9, 2021</a:t>
                      </a:r>
                    </a:p>
                  </a:txBody>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Biden Administration issues “Path Out of the Pandemic”</a:t>
                      </a:r>
                    </a:p>
                  </a:txBody>
                  <a:tcPr/>
                </a:tc>
                <a:extLst>
                  <a:ext uri="{0D108BD9-81ED-4DB2-BD59-A6C34878D82A}">
                    <a16:rowId xmlns:a16="http://schemas.microsoft.com/office/drawing/2014/main" val="3141463273"/>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Open Sans" panose="020B0606030504020204" pitchFamily="34" charset="0"/>
                          <a:ea typeface="Open Sans" panose="020B0606030504020204" pitchFamily="34" charset="0"/>
                          <a:cs typeface="Open Sans" panose="020B0606030504020204" pitchFamily="34" charset="0"/>
                        </a:rPr>
                        <a:t>November 5, 2021</a:t>
                      </a:r>
                    </a:p>
                  </a:txBody>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ETS published in the Federal Register and goes into effect</a:t>
                      </a:r>
                    </a:p>
                  </a:txBody>
                  <a:tcPr/>
                </a:tc>
                <a:extLst>
                  <a:ext uri="{0D108BD9-81ED-4DB2-BD59-A6C34878D82A}">
                    <a16:rowId xmlns:a16="http://schemas.microsoft.com/office/drawing/2014/main" val="775009951"/>
                  </a:ext>
                </a:extLst>
              </a:tr>
              <a:tr h="370840">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November 6, 2021</a:t>
                      </a:r>
                    </a:p>
                  </a:txBody>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U.S. Court of Appeals for the Fifth Circuit temporarily stays OSHA’s enforcement of the ETS (petitions for review filed in other circuit courts)</a:t>
                      </a:r>
                    </a:p>
                  </a:txBody>
                  <a:tcPr/>
                </a:tc>
                <a:extLst>
                  <a:ext uri="{0D108BD9-81ED-4DB2-BD59-A6C34878D82A}">
                    <a16:rowId xmlns:a16="http://schemas.microsoft.com/office/drawing/2014/main" val="1076234717"/>
                  </a:ext>
                </a:extLst>
              </a:tr>
              <a:tr h="370840">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November 12, 2021</a:t>
                      </a:r>
                    </a:p>
                  </a:txBody>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U.S. Court of Appeals for the 5</a:t>
                      </a:r>
                      <a:r>
                        <a:rPr lang="en-US" sz="1600" baseline="30000" dirty="0">
                          <a:latin typeface="Open Sans" panose="020B0606030504020204" pitchFamily="34" charset="0"/>
                          <a:ea typeface="Open Sans" panose="020B0606030504020204" pitchFamily="34" charset="0"/>
                          <a:cs typeface="Open Sans" panose="020B0606030504020204" pitchFamily="34" charset="0"/>
                        </a:rPr>
                        <a:t>th</a:t>
                      </a:r>
                      <a:r>
                        <a:rPr lang="en-US" sz="1600" dirty="0">
                          <a:latin typeface="Open Sans" panose="020B0606030504020204" pitchFamily="34" charset="0"/>
                          <a:ea typeface="Open Sans" panose="020B0606030504020204" pitchFamily="34" charset="0"/>
                          <a:cs typeface="Open Sans" panose="020B0606030504020204" pitchFamily="34" charset="0"/>
                        </a:rPr>
                        <a:t> Circuit issues a stay on the ETS </a:t>
                      </a:r>
                    </a:p>
                  </a:txBody>
                  <a:tcPr/>
                </a:tc>
                <a:extLst>
                  <a:ext uri="{0D108BD9-81ED-4DB2-BD59-A6C34878D82A}">
                    <a16:rowId xmlns:a16="http://schemas.microsoft.com/office/drawing/2014/main" val="3181510631"/>
                  </a:ext>
                </a:extLst>
              </a:tr>
              <a:tr h="370840">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December 6, 2021</a:t>
                      </a:r>
                    </a:p>
                  </a:txBody>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Deadline in the ETS for employers to comply with all requirements of the ETS except for the COVID-19 testing for employees who are not fully vaccinated (29 CFR 1910.501(g))</a:t>
                      </a:r>
                    </a:p>
                  </a:txBody>
                  <a:tcPr/>
                </a:tc>
                <a:extLst>
                  <a:ext uri="{0D108BD9-81ED-4DB2-BD59-A6C34878D82A}">
                    <a16:rowId xmlns:a16="http://schemas.microsoft.com/office/drawing/2014/main" val="591048733"/>
                  </a:ext>
                </a:extLst>
              </a:tr>
              <a:tr h="370840">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January 4, 2022</a:t>
                      </a:r>
                    </a:p>
                  </a:txBody>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Deadline in the ETS for employers to comply with all requirements, but employees who have completed the entire primary vaccination by that date do not have to be tested, even if they have not yet completed the 2-week waiting period: Deadline for comments on ETS to be received by OSHA</a:t>
                      </a:r>
                    </a:p>
                  </a:txBody>
                  <a:tcPr/>
                </a:tc>
                <a:extLst>
                  <a:ext uri="{0D108BD9-81ED-4DB2-BD59-A6C34878D82A}">
                    <a16:rowId xmlns:a16="http://schemas.microsoft.com/office/drawing/2014/main" val="1465529362"/>
                  </a:ext>
                </a:extLst>
              </a:tr>
            </a:tbl>
          </a:graphicData>
        </a:graphic>
      </p:graphicFrame>
    </p:spTree>
    <p:extLst>
      <p:ext uri="{BB962C8B-B14F-4D97-AF65-F5344CB8AC3E}">
        <p14:creationId xmlns:p14="http://schemas.microsoft.com/office/powerpoint/2010/main" val="939967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DDDAC9-3C0A-44A0-ABE9-61BF90C6730B}"/>
              </a:ext>
            </a:extLst>
          </p:cNvPr>
          <p:cNvSpPr>
            <a:spLocks noGrp="1"/>
          </p:cNvSpPr>
          <p:nvPr>
            <p:ph type="sldNum" sz="quarter" idx="11"/>
          </p:nvPr>
        </p:nvSpPr>
        <p:spPr/>
        <p:txBody>
          <a:bodyPr/>
          <a:lstStyle/>
          <a:p>
            <a:fld id="{D390EEF9-A370-614F-A134-4B9642E26178}" type="slidenum">
              <a:rPr lang="en-US" smtClean="0"/>
              <a:pPr/>
              <a:t>6</a:t>
            </a:fld>
            <a:endParaRPr lang="en-US" dirty="0"/>
          </a:p>
        </p:txBody>
      </p:sp>
      <p:sp>
        <p:nvSpPr>
          <p:cNvPr id="3" name="Title 2">
            <a:extLst>
              <a:ext uri="{FF2B5EF4-FFF2-40B4-BE49-F238E27FC236}">
                <a16:creationId xmlns:a16="http://schemas.microsoft.com/office/drawing/2014/main" id="{8BBA5711-85D5-4DB0-AC46-9164FEF8BEC9}"/>
              </a:ext>
            </a:extLst>
          </p:cNvPr>
          <p:cNvSpPr>
            <a:spLocks noGrp="1"/>
          </p:cNvSpPr>
          <p:nvPr>
            <p:ph type="title"/>
          </p:nvPr>
        </p:nvSpPr>
        <p:spPr>
          <a:xfrm>
            <a:off x="457200" y="614047"/>
            <a:ext cx="8229600" cy="374966"/>
          </a:xfrm>
        </p:spPr>
        <p:txBody>
          <a:bodyPr/>
          <a:lstStyle/>
          <a:p>
            <a:r>
              <a:rPr lang="en-US" dirty="0"/>
              <a:t>Purpose</a:t>
            </a:r>
            <a:br>
              <a:rPr lang="en-US" dirty="0"/>
            </a:br>
            <a:endParaRPr lang="en-US" dirty="0"/>
          </a:p>
        </p:txBody>
      </p:sp>
      <p:sp>
        <p:nvSpPr>
          <p:cNvPr id="4" name="Text Placeholder 3">
            <a:extLst>
              <a:ext uri="{FF2B5EF4-FFF2-40B4-BE49-F238E27FC236}">
                <a16:creationId xmlns:a16="http://schemas.microsoft.com/office/drawing/2014/main" id="{89DAE808-B229-46CE-8D7F-EA06176188BD}"/>
              </a:ext>
            </a:extLst>
          </p:cNvPr>
          <p:cNvSpPr>
            <a:spLocks noGrp="1"/>
          </p:cNvSpPr>
          <p:nvPr>
            <p:ph type="body" sz="quarter" idx="13"/>
          </p:nvPr>
        </p:nvSpPr>
        <p:spPr>
          <a:xfrm>
            <a:off x="6640185" y="4334086"/>
            <a:ext cx="2182263" cy="374966"/>
          </a:xfrm>
        </p:spPr>
        <p:txBody>
          <a:bodyPr/>
          <a:lstStyle/>
          <a:p>
            <a:r>
              <a:rPr lang="en-US" sz="1400" dirty="0"/>
              <a:t>29 CFR 1910.501(a)</a:t>
            </a:r>
          </a:p>
        </p:txBody>
      </p:sp>
      <p:sp>
        <p:nvSpPr>
          <p:cNvPr id="5" name="Footer Placeholder 4">
            <a:extLst>
              <a:ext uri="{FF2B5EF4-FFF2-40B4-BE49-F238E27FC236}">
                <a16:creationId xmlns:a16="http://schemas.microsoft.com/office/drawing/2014/main" id="{1FAF9498-3356-48C5-924A-2FDB61216AEB}"/>
              </a:ext>
            </a:extLst>
          </p:cNvPr>
          <p:cNvSpPr>
            <a:spLocks noGrp="1"/>
          </p:cNvSpPr>
          <p:nvPr>
            <p:ph type="ftr" sz="quarter" idx="3"/>
          </p:nvPr>
        </p:nvSpPr>
        <p:spPr/>
        <p:txBody>
          <a:bodyPr/>
          <a:lstStyle/>
          <a:p>
            <a:pPr>
              <a:defRPr/>
            </a:pPr>
            <a:r>
              <a:rPr lang="en-US" dirty="0"/>
              <a:t>© 2021 Feldesman Tucker Leifer Fidell LLP. All rights reserved.  |  www.ftlf.com </a:t>
            </a:r>
          </a:p>
        </p:txBody>
      </p:sp>
      <p:pic>
        <p:nvPicPr>
          <p:cNvPr id="7" name="Picture 6">
            <a:extLst>
              <a:ext uri="{FF2B5EF4-FFF2-40B4-BE49-F238E27FC236}">
                <a16:creationId xmlns:a16="http://schemas.microsoft.com/office/drawing/2014/main" id="{8E3306DD-9E58-4227-A8EB-A5B32D152685}"/>
              </a:ext>
            </a:extLst>
          </p:cNvPr>
          <p:cNvPicPr>
            <a:picLocks noChangeAspect="1"/>
          </p:cNvPicPr>
          <p:nvPr/>
        </p:nvPicPr>
        <p:blipFill>
          <a:blip r:embed="rId3"/>
          <a:stretch>
            <a:fillRect/>
          </a:stretch>
        </p:blipFill>
        <p:spPr>
          <a:xfrm>
            <a:off x="591340" y="2279372"/>
            <a:ext cx="8181185" cy="137108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17668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DDDAC9-3C0A-44A0-ABE9-61BF90C6730B}"/>
              </a:ext>
            </a:extLst>
          </p:cNvPr>
          <p:cNvSpPr>
            <a:spLocks noGrp="1"/>
          </p:cNvSpPr>
          <p:nvPr>
            <p:ph type="sldNum" sz="quarter" idx="11"/>
          </p:nvPr>
        </p:nvSpPr>
        <p:spPr/>
        <p:txBody>
          <a:bodyPr/>
          <a:lstStyle/>
          <a:p>
            <a:fld id="{D390EEF9-A370-614F-A134-4B9642E26178}" type="slidenum">
              <a:rPr lang="en-US" smtClean="0"/>
              <a:pPr/>
              <a:t>7</a:t>
            </a:fld>
            <a:endParaRPr lang="en-US" dirty="0"/>
          </a:p>
        </p:txBody>
      </p:sp>
      <p:sp>
        <p:nvSpPr>
          <p:cNvPr id="3" name="Title 2">
            <a:extLst>
              <a:ext uri="{FF2B5EF4-FFF2-40B4-BE49-F238E27FC236}">
                <a16:creationId xmlns:a16="http://schemas.microsoft.com/office/drawing/2014/main" id="{8BBA5711-85D5-4DB0-AC46-9164FEF8BEC9}"/>
              </a:ext>
            </a:extLst>
          </p:cNvPr>
          <p:cNvSpPr>
            <a:spLocks noGrp="1"/>
          </p:cNvSpPr>
          <p:nvPr>
            <p:ph type="title"/>
          </p:nvPr>
        </p:nvSpPr>
        <p:spPr>
          <a:xfrm>
            <a:off x="457200" y="614047"/>
            <a:ext cx="8229600" cy="374966"/>
          </a:xfrm>
        </p:spPr>
        <p:txBody>
          <a:bodyPr/>
          <a:lstStyle/>
          <a:p>
            <a:r>
              <a:rPr lang="en-US" dirty="0"/>
              <a:t>Scope and Application</a:t>
            </a:r>
            <a:br>
              <a:rPr lang="en-US" dirty="0"/>
            </a:br>
            <a:endParaRPr lang="en-US" dirty="0"/>
          </a:p>
        </p:txBody>
      </p:sp>
      <p:pic>
        <p:nvPicPr>
          <p:cNvPr id="6" name="Picture 5">
            <a:extLst>
              <a:ext uri="{FF2B5EF4-FFF2-40B4-BE49-F238E27FC236}">
                <a16:creationId xmlns:a16="http://schemas.microsoft.com/office/drawing/2014/main" id="{DFB824BD-A422-4CBA-8A24-DF9FB4F189ED}"/>
              </a:ext>
            </a:extLst>
          </p:cNvPr>
          <p:cNvPicPr>
            <a:picLocks noChangeAspect="1"/>
          </p:cNvPicPr>
          <p:nvPr/>
        </p:nvPicPr>
        <p:blipFill>
          <a:blip r:embed="rId3"/>
          <a:stretch>
            <a:fillRect/>
          </a:stretch>
        </p:blipFill>
        <p:spPr>
          <a:xfrm>
            <a:off x="1047750" y="1666875"/>
            <a:ext cx="7048500" cy="3524250"/>
          </a:xfrm>
          <a:prstGeom prst="rect">
            <a:avLst/>
          </a:prstGeom>
          <a:effectLst>
            <a:outerShdw blurRad="63500" sx="102000" sy="102000" algn="ctr" rotWithShape="0">
              <a:prstClr val="black">
                <a:alpha val="40000"/>
              </a:prstClr>
            </a:outerShdw>
          </a:effectLst>
        </p:spPr>
      </p:pic>
      <p:sp>
        <p:nvSpPr>
          <p:cNvPr id="4" name="Text Placeholder 3">
            <a:extLst>
              <a:ext uri="{FF2B5EF4-FFF2-40B4-BE49-F238E27FC236}">
                <a16:creationId xmlns:a16="http://schemas.microsoft.com/office/drawing/2014/main" id="{89DAE808-B229-46CE-8D7F-EA06176188BD}"/>
              </a:ext>
            </a:extLst>
          </p:cNvPr>
          <p:cNvSpPr>
            <a:spLocks noGrp="1"/>
          </p:cNvSpPr>
          <p:nvPr>
            <p:ph type="body" sz="quarter" idx="13"/>
          </p:nvPr>
        </p:nvSpPr>
        <p:spPr>
          <a:xfrm>
            <a:off x="6614964" y="5627530"/>
            <a:ext cx="1815603" cy="374966"/>
          </a:xfrm>
        </p:spPr>
        <p:txBody>
          <a:bodyPr/>
          <a:lstStyle/>
          <a:p>
            <a:r>
              <a:rPr lang="en-US" sz="1400" dirty="0"/>
              <a:t>29 CFR 1910.501(b)</a:t>
            </a:r>
          </a:p>
        </p:txBody>
      </p:sp>
      <p:sp>
        <p:nvSpPr>
          <p:cNvPr id="5" name="Footer Placeholder 4">
            <a:extLst>
              <a:ext uri="{FF2B5EF4-FFF2-40B4-BE49-F238E27FC236}">
                <a16:creationId xmlns:a16="http://schemas.microsoft.com/office/drawing/2014/main" id="{1FAF9498-3356-48C5-924A-2FDB61216AEB}"/>
              </a:ext>
            </a:extLst>
          </p:cNvPr>
          <p:cNvSpPr>
            <a:spLocks noGrp="1"/>
          </p:cNvSpPr>
          <p:nvPr>
            <p:ph type="ftr" sz="quarter" idx="3"/>
          </p:nvPr>
        </p:nvSpPr>
        <p:spPr/>
        <p:txBody>
          <a:bodyPr/>
          <a:lstStyle/>
          <a:p>
            <a:pPr>
              <a:defRPr/>
            </a:pPr>
            <a:r>
              <a:rPr lang="en-US" dirty="0"/>
              <a:t>© 2021 Feldesman Tucker Leifer Fidell LLP. All rights reserved.  |  www.ftlf.com </a:t>
            </a:r>
          </a:p>
        </p:txBody>
      </p:sp>
    </p:spTree>
    <p:extLst>
      <p:ext uri="{BB962C8B-B14F-4D97-AF65-F5344CB8AC3E}">
        <p14:creationId xmlns:p14="http://schemas.microsoft.com/office/powerpoint/2010/main" val="38783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A525E9-398D-4891-A617-06FF1160A154}"/>
              </a:ext>
            </a:extLst>
          </p:cNvPr>
          <p:cNvSpPr>
            <a:spLocks noGrp="1"/>
          </p:cNvSpPr>
          <p:nvPr>
            <p:ph type="sldNum" sz="quarter" idx="11"/>
          </p:nvPr>
        </p:nvSpPr>
        <p:spPr/>
        <p:txBody>
          <a:bodyPr/>
          <a:lstStyle/>
          <a:p>
            <a:fld id="{D390EEF9-A370-614F-A134-4B9642E26178}" type="slidenum">
              <a:rPr lang="en-US" smtClean="0"/>
              <a:pPr/>
              <a:t>8</a:t>
            </a:fld>
            <a:endParaRPr lang="en-US" dirty="0"/>
          </a:p>
        </p:txBody>
      </p:sp>
      <p:sp>
        <p:nvSpPr>
          <p:cNvPr id="3" name="Title 2">
            <a:extLst>
              <a:ext uri="{FF2B5EF4-FFF2-40B4-BE49-F238E27FC236}">
                <a16:creationId xmlns:a16="http://schemas.microsoft.com/office/drawing/2014/main" id="{0376AB9E-6F55-4FA0-A48B-1A1E2FD4FCB4}"/>
              </a:ext>
            </a:extLst>
          </p:cNvPr>
          <p:cNvSpPr>
            <a:spLocks noGrp="1"/>
          </p:cNvSpPr>
          <p:nvPr>
            <p:ph type="title"/>
          </p:nvPr>
        </p:nvSpPr>
        <p:spPr/>
        <p:txBody>
          <a:bodyPr/>
          <a:lstStyle/>
          <a:p>
            <a:r>
              <a:rPr lang="en-US" dirty="0"/>
              <a:t>Employer Policy on Vaccination</a:t>
            </a:r>
          </a:p>
        </p:txBody>
      </p:sp>
      <p:sp>
        <p:nvSpPr>
          <p:cNvPr id="4" name="Text Placeholder 3">
            <a:extLst>
              <a:ext uri="{FF2B5EF4-FFF2-40B4-BE49-F238E27FC236}">
                <a16:creationId xmlns:a16="http://schemas.microsoft.com/office/drawing/2014/main" id="{F7CEBB29-6ABE-4795-AA55-7B9C57EC1CBD}"/>
              </a:ext>
            </a:extLst>
          </p:cNvPr>
          <p:cNvSpPr>
            <a:spLocks noGrp="1"/>
          </p:cNvSpPr>
          <p:nvPr>
            <p:ph type="body" sz="quarter" idx="13"/>
          </p:nvPr>
        </p:nvSpPr>
        <p:spPr>
          <a:xfrm>
            <a:off x="6671442" y="5068019"/>
            <a:ext cx="2015358" cy="560983"/>
          </a:xfrm>
        </p:spPr>
        <p:txBody>
          <a:bodyPr/>
          <a:lstStyle/>
          <a:p>
            <a:r>
              <a:rPr lang="en-US" sz="1400" dirty="0"/>
              <a:t>29 CFR 1910.501(d)</a:t>
            </a:r>
          </a:p>
        </p:txBody>
      </p:sp>
      <p:sp>
        <p:nvSpPr>
          <p:cNvPr id="5" name="Footer Placeholder 4">
            <a:extLst>
              <a:ext uri="{FF2B5EF4-FFF2-40B4-BE49-F238E27FC236}">
                <a16:creationId xmlns:a16="http://schemas.microsoft.com/office/drawing/2014/main" id="{AFCADA35-AEFA-4765-965E-B5D6B2334C6E}"/>
              </a:ext>
            </a:extLst>
          </p:cNvPr>
          <p:cNvSpPr>
            <a:spLocks noGrp="1"/>
          </p:cNvSpPr>
          <p:nvPr>
            <p:ph type="ftr" sz="quarter" idx="3"/>
          </p:nvPr>
        </p:nvSpPr>
        <p:spPr/>
        <p:txBody>
          <a:bodyPr/>
          <a:lstStyle/>
          <a:p>
            <a:pPr>
              <a:defRPr/>
            </a:pPr>
            <a:r>
              <a:rPr lang="en-US" dirty="0"/>
              <a:t>© 2021 Feldesman Tucker Leifer Fidell LLP. All rights reserved.  |  www.ftlf.com </a:t>
            </a:r>
          </a:p>
        </p:txBody>
      </p:sp>
      <p:pic>
        <p:nvPicPr>
          <p:cNvPr id="6" name="Picture 5">
            <a:extLst>
              <a:ext uri="{FF2B5EF4-FFF2-40B4-BE49-F238E27FC236}">
                <a16:creationId xmlns:a16="http://schemas.microsoft.com/office/drawing/2014/main" id="{34B06951-247D-4DF1-B761-903CF6A45645}"/>
              </a:ext>
            </a:extLst>
          </p:cNvPr>
          <p:cNvPicPr>
            <a:picLocks noChangeAspect="1"/>
          </p:cNvPicPr>
          <p:nvPr/>
        </p:nvPicPr>
        <p:blipFill>
          <a:blip r:embed="rId3"/>
          <a:stretch>
            <a:fillRect/>
          </a:stretch>
        </p:blipFill>
        <p:spPr>
          <a:xfrm>
            <a:off x="212646" y="1885526"/>
            <a:ext cx="8718707" cy="237259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0856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03987F-00E8-47B4-A1FF-063D926BADB1}"/>
              </a:ext>
            </a:extLst>
          </p:cNvPr>
          <p:cNvSpPr>
            <a:spLocks noGrp="1"/>
          </p:cNvSpPr>
          <p:nvPr>
            <p:ph type="sldNum" sz="quarter" idx="11"/>
          </p:nvPr>
        </p:nvSpPr>
        <p:spPr/>
        <p:txBody>
          <a:bodyPr/>
          <a:lstStyle/>
          <a:p>
            <a:fld id="{D390EEF9-A370-614F-A134-4B9642E26178}" type="slidenum">
              <a:rPr lang="en-US" smtClean="0"/>
              <a:pPr/>
              <a:t>9</a:t>
            </a:fld>
            <a:endParaRPr lang="en-US" dirty="0"/>
          </a:p>
        </p:txBody>
      </p:sp>
      <p:sp>
        <p:nvSpPr>
          <p:cNvPr id="3" name="Title 2">
            <a:extLst>
              <a:ext uri="{FF2B5EF4-FFF2-40B4-BE49-F238E27FC236}">
                <a16:creationId xmlns:a16="http://schemas.microsoft.com/office/drawing/2014/main" id="{69899654-7374-41BF-A93E-53356DD0772A}"/>
              </a:ext>
            </a:extLst>
          </p:cNvPr>
          <p:cNvSpPr>
            <a:spLocks noGrp="1"/>
          </p:cNvSpPr>
          <p:nvPr>
            <p:ph type="title"/>
          </p:nvPr>
        </p:nvSpPr>
        <p:spPr/>
        <p:txBody>
          <a:bodyPr/>
          <a:lstStyle/>
          <a:p>
            <a:r>
              <a:rPr lang="en-US" dirty="0"/>
              <a:t>Determination of </a:t>
            </a:r>
            <a:br>
              <a:rPr lang="en-US" dirty="0"/>
            </a:br>
            <a:r>
              <a:rPr lang="en-US" dirty="0"/>
              <a:t>employee vaccination status</a:t>
            </a:r>
          </a:p>
        </p:txBody>
      </p:sp>
      <p:sp>
        <p:nvSpPr>
          <p:cNvPr id="4" name="Text Placeholder 3">
            <a:extLst>
              <a:ext uri="{FF2B5EF4-FFF2-40B4-BE49-F238E27FC236}">
                <a16:creationId xmlns:a16="http://schemas.microsoft.com/office/drawing/2014/main" id="{809471A3-E68B-40ED-9CAB-41E9F6D3C911}"/>
              </a:ext>
            </a:extLst>
          </p:cNvPr>
          <p:cNvSpPr>
            <a:spLocks noGrp="1"/>
          </p:cNvSpPr>
          <p:nvPr>
            <p:ph type="body" sz="quarter" idx="13"/>
          </p:nvPr>
        </p:nvSpPr>
        <p:spPr>
          <a:xfrm>
            <a:off x="6638629" y="5654694"/>
            <a:ext cx="1886247" cy="501638"/>
          </a:xfrm>
        </p:spPr>
        <p:txBody>
          <a:bodyPr/>
          <a:lstStyle/>
          <a:p>
            <a:r>
              <a:rPr lang="en-US" sz="1400" dirty="0"/>
              <a:t>29 CFR 1910.501(e)</a:t>
            </a:r>
          </a:p>
        </p:txBody>
      </p:sp>
      <p:sp>
        <p:nvSpPr>
          <p:cNvPr id="5" name="Footer Placeholder 4">
            <a:extLst>
              <a:ext uri="{FF2B5EF4-FFF2-40B4-BE49-F238E27FC236}">
                <a16:creationId xmlns:a16="http://schemas.microsoft.com/office/drawing/2014/main" id="{3AC13FEA-4D03-4F98-9CB0-30BDEB43B8EA}"/>
              </a:ext>
            </a:extLst>
          </p:cNvPr>
          <p:cNvSpPr>
            <a:spLocks noGrp="1"/>
          </p:cNvSpPr>
          <p:nvPr>
            <p:ph type="ftr" sz="quarter" idx="3"/>
          </p:nvPr>
        </p:nvSpPr>
        <p:spPr/>
        <p:txBody>
          <a:bodyPr/>
          <a:lstStyle/>
          <a:p>
            <a:pPr>
              <a:defRPr/>
            </a:pPr>
            <a:r>
              <a:rPr lang="en-US" dirty="0"/>
              <a:t>© 2021 Feldesman Tucker Leifer Fidell LLP. All rights reserved.  |  www.ftlf.com </a:t>
            </a:r>
          </a:p>
        </p:txBody>
      </p:sp>
      <p:pic>
        <p:nvPicPr>
          <p:cNvPr id="6" name="Picture 5">
            <a:extLst>
              <a:ext uri="{FF2B5EF4-FFF2-40B4-BE49-F238E27FC236}">
                <a16:creationId xmlns:a16="http://schemas.microsoft.com/office/drawing/2014/main" id="{199BD662-282D-4F01-B2A4-B9FC5C3C6863}"/>
              </a:ext>
            </a:extLst>
          </p:cNvPr>
          <p:cNvPicPr>
            <a:picLocks noChangeAspect="1"/>
          </p:cNvPicPr>
          <p:nvPr/>
        </p:nvPicPr>
        <p:blipFill>
          <a:blip r:embed="rId3"/>
          <a:stretch>
            <a:fillRect/>
          </a:stretch>
        </p:blipFill>
        <p:spPr>
          <a:xfrm>
            <a:off x="919162" y="1600200"/>
            <a:ext cx="7305675" cy="36576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42572656"/>
      </p:ext>
    </p:extLst>
  </p:cSld>
  <p:clrMapOvr>
    <a:masterClrMapping/>
  </p:clrMapOvr>
</p:sld>
</file>

<file path=ppt/theme/theme1.xml><?xml version="1.0" encoding="utf-8"?>
<a:theme xmlns:a="http://schemas.openxmlformats.org/drawingml/2006/main" name="1_FTLF_Template_Open Sans2">
  <a:themeElements>
    <a:clrScheme name="FTL color theme">
      <a:dk1>
        <a:sysClr val="windowText" lastClr="000000"/>
      </a:dk1>
      <a:lt1>
        <a:sysClr val="window" lastClr="FFFFFF"/>
      </a:lt1>
      <a:dk2>
        <a:srgbClr val="1F497D"/>
      </a:dk2>
      <a:lt2>
        <a:srgbClr val="EEECE1"/>
      </a:lt2>
      <a:accent1>
        <a:srgbClr val="DF6420"/>
      </a:accent1>
      <a:accent2>
        <a:srgbClr val="A9AE36"/>
      </a:accent2>
      <a:accent3>
        <a:srgbClr val="7A4B68"/>
      </a:accent3>
      <a:accent4>
        <a:srgbClr val="F5AF2D"/>
      </a:accent4>
      <a:accent5>
        <a:srgbClr val="BE302B"/>
      </a:accent5>
      <a:accent6>
        <a:srgbClr val="00666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 FTLF Template.potx  -  Read-Only" id="{974D6DAD-D4FF-44F4-BD37-D9A9EA0301A3}" vid="{8999B3AC-408F-4F8F-8CE7-89CB1D155B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1 6 " ? > < p r o p e r t i e s   x m l n s = " h t t p : / / w w w . i m a n a g e . c o m / w o r k / x m l s c h e m a " >  
     < d o c u m e n t i d > F e l d e s m a n _ D o c s ! 2 2 8 5 4 1 9 . 1 < / d o c u m e n t i d >  
     < s e n d e r i d > D P L E D G I E < / s e n d e r i d >  
     < s e n d e r e m a i l > D P L E D G I E @ F E L D E S M A N T U C K E R . C O M < / s e n d e r e m a i l >  
     < l a s t m o d i f i e d > 2 0 2 1 - 1 1 - 1 6 T 0 8 : 2 5 : 4 3 . 0 0 0 0 0 0 0 - 0 5 : 0 0 < / l a s t m o d i f i e d >  
 < / 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22DB4238C401444913C677BCDB9EC82" ma:contentTypeVersion="7" ma:contentTypeDescription="Create a new document." ma:contentTypeScope="" ma:versionID="72f5842230c19b674b4d53f41fb57cbe">
  <xsd:schema xmlns:xsd="http://www.w3.org/2001/XMLSchema" xmlns:xs="http://www.w3.org/2001/XMLSchema" xmlns:p="http://schemas.microsoft.com/office/2006/metadata/properties" xmlns:ns2="c6f9dba3-a4e8-45d2-811a-20ac98fb6a76" targetNamespace="http://schemas.microsoft.com/office/2006/metadata/properties" ma:root="true" ma:fieldsID="8c479f071e6c40848d1c86a7f0b9014b" ns2:_="">
    <xsd:import namespace="c6f9dba3-a4e8-45d2-811a-20ac98fb6a7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f9dba3-a4e8-45d2-811a-20ac98fb6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01C022-0AE7-43EF-8207-75F881550EB2}">
  <ds:schemaRefs>
    <ds:schemaRef ds:uri="http://www.imanage.com/work/xmlschema"/>
  </ds:schemaRefs>
</ds:datastoreItem>
</file>

<file path=customXml/itemProps2.xml><?xml version="1.0" encoding="utf-8"?>
<ds:datastoreItem xmlns:ds="http://schemas.openxmlformats.org/officeDocument/2006/customXml" ds:itemID="{83E63161-1819-497D-A9CB-2A50BEF4B9F6}">
  <ds:schemaRefs>
    <ds:schemaRef ds:uri="http://schemas.microsoft.com/office/2006/metadata/properties"/>
    <ds:schemaRef ds:uri="http://schemas.microsoft.com/office/infopath/2007/PartnerControls"/>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c6f9dba3-a4e8-45d2-811a-20ac98fb6a76"/>
    <ds:schemaRef ds:uri="http://purl.org/dc/dcmitype/"/>
  </ds:schemaRefs>
</ds:datastoreItem>
</file>

<file path=customXml/itemProps3.xml><?xml version="1.0" encoding="utf-8"?>
<ds:datastoreItem xmlns:ds="http://schemas.openxmlformats.org/officeDocument/2006/customXml" ds:itemID="{EC408440-4E14-46C6-9DE9-E144FDC4BED8}">
  <ds:schemaRefs>
    <ds:schemaRef ds:uri="http://schemas.microsoft.com/sharepoint/v3/contenttype/forms"/>
  </ds:schemaRefs>
</ds:datastoreItem>
</file>

<file path=customXml/itemProps4.xml><?xml version="1.0" encoding="utf-8"?>
<ds:datastoreItem xmlns:ds="http://schemas.openxmlformats.org/officeDocument/2006/customXml" ds:itemID="{80E0ED93-1C38-4F5E-A1F8-EA503630AB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f9dba3-a4e8-45d2-811a-20ac98fb6a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OSHA ETS</Template>
  <TotalTime>3839</TotalTime>
  <Words>1195</Words>
  <Application>Microsoft Office PowerPoint</Application>
  <PresentationFormat>On-screen Show (4:3)</PresentationFormat>
  <Paragraphs>137</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Open Sans</vt:lpstr>
      <vt:lpstr>1_FTLF_Template_Open Sans2</vt:lpstr>
      <vt:lpstr>PowerPoint Presentation</vt:lpstr>
      <vt:lpstr>Disclaimer</vt:lpstr>
      <vt:lpstr>COPYRIGHT NOTICE OF ORIGINAL MATERIALS</vt:lpstr>
      <vt:lpstr>Agenda</vt:lpstr>
      <vt:lpstr>Dates and events</vt:lpstr>
      <vt:lpstr>Purpose </vt:lpstr>
      <vt:lpstr>Scope and Application </vt:lpstr>
      <vt:lpstr>Employer Policy on Vaccination</vt:lpstr>
      <vt:lpstr>Determination of  employee vaccination status</vt:lpstr>
      <vt:lpstr>Determination of  employee vaccination status</vt:lpstr>
      <vt:lpstr>Determination of  employee vaccination status</vt:lpstr>
      <vt:lpstr>Employer support for  employee vaccination</vt:lpstr>
      <vt:lpstr>Covid-19 testing for employees  who are not fully vaccinated</vt:lpstr>
      <vt:lpstr>Covid-19 testing for employees  who are not fully vaccinated</vt:lpstr>
      <vt:lpstr>Employee Notification to employer of a positive covid-19 test and removal</vt:lpstr>
      <vt:lpstr>Face coverings</vt:lpstr>
      <vt:lpstr>Information provided to employees</vt:lpstr>
      <vt:lpstr>Reporting COVID-19 Fatalities and hospitalization to osha</vt:lpstr>
      <vt:lpstr>Availability of records</vt:lpstr>
      <vt:lpstr>resources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Pledgie, Dianne</dc:creator>
  <cp:lastModifiedBy>Neal Comstock</cp:lastModifiedBy>
  <cp:revision>282</cp:revision>
  <cp:lastPrinted>2021-08-18T17:26:19Z</cp:lastPrinted>
  <dcterms:created xsi:type="dcterms:W3CDTF">2021-07-26T13:51:49Z</dcterms:created>
  <dcterms:modified xsi:type="dcterms:W3CDTF">2021-11-16T15:34:24Z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0x010100422DB4238C401444913C677BCDB9EC82</vt:lpwstr>
  </property>
</Properties>
</file>