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91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552"/>
            <a:ext cx="109728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7879"/>
            <a:ext cx="10972800" cy="4120651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888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521383"/>
            <a:ext cx="103632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168947"/>
            <a:ext cx="85344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21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5618"/>
            <a:ext cx="109728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03"/>
            <a:ext cx="5384800" cy="4095767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03"/>
            <a:ext cx="5384800" cy="4095767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2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9483"/>
            <a:ext cx="109728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67923"/>
            <a:ext cx="5386917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7280"/>
            <a:ext cx="5386917" cy="3580885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967923"/>
            <a:ext cx="5389033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17279"/>
            <a:ext cx="5389033" cy="3580886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3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192"/>
            <a:ext cx="109728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59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427750"/>
            <a:ext cx="103632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1075312"/>
            <a:ext cx="85344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4618" y="5802616"/>
            <a:ext cx="622807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71502"/>
            <a:ext cx="109728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28398"/>
            <a:ext cx="10972800" cy="413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A20092-6BE3-D14E-913D-5F4248548D3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13244" y="5330689"/>
            <a:ext cx="12218488" cy="152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5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768F12-B225-4AC7-8BB9-A6F7FB2B7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89" y="397515"/>
            <a:ext cx="8845421" cy="4986248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81684"/>
            <a:ext cx="10972800" cy="445051"/>
          </a:xfrm>
        </p:spPr>
        <p:txBody>
          <a:bodyPr/>
          <a:lstStyle/>
          <a:p>
            <a:pPr algn="ctr"/>
            <a:r>
              <a:rPr lang="en-US" sz="3200" dirty="0"/>
              <a:t>2019 New, Post-Hill Day Cosponsors</a:t>
            </a:r>
            <a:endParaRPr lang="en-US" altLang="en-US" sz="3200" dirty="0">
              <a:latin typeface="Open Sans" charset="0"/>
              <a:ea typeface="MS PGothic" charset="-128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9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0C3722-8427-4EBD-89FF-B2A6D3C23509}"/>
              </a:ext>
            </a:extLst>
          </p:cNvPr>
          <p:cNvSpPr txBox="1">
            <a:spLocks/>
          </p:cNvSpPr>
          <p:nvPr/>
        </p:nvSpPr>
        <p:spPr bwMode="auto">
          <a:xfrm>
            <a:off x="817728" y="837878"/>
            <a:ext cx="10164403" cy="243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9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57213" indent="-214313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572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575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2001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5430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3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Excellence in Mental Health and Addiction Treatment Expansion 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S. 824: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0 new / 13 total cosponsors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HR 1767: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7 new / 73 total cosponsors</a:t>
            </a:r>
          </a:p>
          <a:p>
            <a:pPr lvl="1"/>
            <a:endParaRPr lang="en-US" altLang="en-US" sz="600" dirty="0">
              <a:latin typeface="Open Sans" charset="0"/>
              <a:ea typeface="MS PGothic" charset="-128"/>
              <a:cs typeface="Open Sans" charset="0"/>
            </a:endParaRPr>
          </a:p>
          <a:p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Mainstreaming Addiction Treatment 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S. 2074: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1 new / 3 total cosponsors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HR 2482: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5 new / 89 total cosponsors</a:t>
            </a:r>
          </a:p>
          <a:p>
            <a:pPr marL="342900" lvl="1" indent="0">
              <a:buNone/>
            </a:pPr>
            <a:endParaRPr lang="en-US" altLang="en-US" sz="1000" dirty="0">
              <a:latin typeface="Open Sans" charset="0"/>
              <a:ea typeface="MS PGothic" charset="-128"/>
              <a:cs typeface="Open Sans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Mental Health Access Improvement Act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S. 286: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1 new / 27 total cosponsors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HR 945: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11 new / 82 total cosponsors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en-US" sz="1050" dirty="0">
              <a:latin typeface="Open Sans" charset="0"/>
              <a:ea typeface="MS PGothic" charset="-128"/>
              <a:cs typeface="Open Sans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Medicaid Reentry Act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latin typeface="Open Sans" charset="0"/>
                <a:ea typeface="MS PGothic" charset="-128"/>
                <a:cs typeface="Open Sans" charset="0"/>
              </a:rPr>
              <a:t>HR 1329: </a:t>
            </a:r>
            <a:r>
              <a:rPr lang="en-US" altLang="en-US" sz="2000" dirty="0">
                <a:latin typeface="Open Sans" charset="0"/>
                <a:ea typeface="MS PGothic" charset="-128"/>
                <a:cs typeface="Open Sans" charset="0"/>
              </a:rPr>
              <a:t>2 new / 4 total cosponsors</a:t>
            </a:r>
          </a:p>
          <a:p>
            <a:pPr marL="342900" lvl="1" indent="0">
              <a:buNone/>
            </a:pPr>
            <a:endParaRPr lang="en-US" altLang="en-US" sz="2000" dirty="0">
              <a:latin typeface="Open Sans" charset="0"/>
              <a:ea typeface="MS PGothic" charset="-128"/>
              <a:cs typeface="Open Sans" charset="0"/>
            </a:endParaRPr>
          </a:p>
          <a:p>
            <a:pPr lvl="1"/>
            <a:endParaRPr lang="en-US" altLang="en-US" sz="900" dirty="0">
              <a:latin typeface="Open Sans" charset="0"/>
              <a:ea typeface="MS PGothic" charset="-128"/>
              <a:cs typeface="Open Sans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C3DABA0-FF00-45B8-A85B-DE3C9F316D09}"/>
              </a:ext>
            </a:extLst>
          </p:cNvPr>
          <p:cNvSpPr txBox="1">
            <a:spLocks/>
          </p:cNvSpPr>
          <p:nvPr/>
        </p:nvSpPr>
        <p:spPr bwMode="auto">
          <a:xfrm>
            <a:off x="609600" y="165660"/>
            <a:ext cx="10972800" cy="44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250" b="1" kern="120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85C8"/>
                </a:solidFill>
                <a:latin typeface="Open Sans" charset="0"/>
                <a:ea typeface="MS PGothic" pitchFamily="34" charset="-128"/>
                <a:cs typeface="Open Sans" charset="0"/>
              </a:defRPr>
            </a:lvl2pPr>
            <a:lvl3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85C8"/>
                </a:solidFill>
                <a:latin typeface="Open Sans" charset="0"/>
                <a:ea typeface="MS PGothic" pitchFamily="34" charset="-128"/>
                <a:cs typeface="Open Sans" charset="0"/>
              </a:defRPr>
            </a:lvl3pPr>
            <a:lvl4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85C8"/>
                </a:solidFill>
                <a:latin typeface="Open Sans" charset="0"/>
                <a:ea typeface="MS PGothic" pitchFamily="34" charset="-128"/>
                <a:cs typeface="Open Sans" charset="0"/>
              </a:defRPr>
            </a:lvl4pPr>
            <a:lvl5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085C8"/>
                </a:solidFill>
                <a:latin typeface="Open Sans" charset="0"/>
                <a:ea typeface="MS PGothic" pitchFamily="34" charset="-128"/>
                <a:cs typeface="Open Sans" charset="0"/>
              </a:defRPr>
            </a:lvl5pPr>
            <a:lvl6pPr marL="342900"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685800"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028700"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371600"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3200"/>
              <a:t>2019 New, Post-Hill Day Cosponsors</a:t>
            </a:r>
            <a:endParaRPr lang="en-US" altLang="en-US" sz="3200" dirty="0">
              <a:latin typeface="Open Sans" charset="0"/>
              <a:ea typeface="MS PGothic" charset="-128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02888"/>
      </p:ext>
    </p:extLst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75</TotalTime>
  <Words>99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Open Sans</vt:lpstr>
      <vt:lpstr>NatCon19_PPT_Template</vt:lpstr>
      <vt:lpstr>2019 New, Post-Hill Day Cosponsors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 Day 2019/2020</dc:title>
  <dc:creator>Malka Berro</dc:creator>
  <cp:lastModifiedBy>Shelley Starkey</cp:lastModifiedBy>
  <cp:revision>8</cp:revision>
  <dcterms:created xsi:type="dcterms:W3CDTF">2019-10-10T12:42:32Z</dcterms:created>
  <dcterms:modified xsi:type="dcterms:W3CDTF">2019-10-15T13:48:48Z</dcterms:modified>
</cp:coreProperties>
</file>