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2.xml" ContentType="application/vnd.openxmlformats-officedocument.themeOverr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59" r:id="rId5"/>
    <p:sldId id="287" r:id="rId6"/>
    <p:sldId id="332" r:id="rId7"/>
    <p:sldId id="286" r:id="rId8"/>
    <p:sldId id="331" r:id="rId9"/>
    <p:sldId id="333" r:id="rId10"/>
    <p:sldId id="329" r:id="rId11"/>
    <p:sldId id="327" r:id="rId12"/>
    <p:sldId id="334" r:id="rId13"/>
    <p:sldId id="32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rt" id="{9A4931DE-EE13-F74C-8EEA-7BF7B22524F7}">
          <p14:sldIdLst>
            <p14:sldId id="259"/>
            <p14:sldId id="287"/>
            <p14:sldId id="332"/>
            <p14:sldId id="286"/>
            <p14:sldId id="331"/>
            <p14:sldId id="333"/>
            <p14:sldId id="329"/>
            <p14:sldId id="327"/>
            <p14:sldId id="334"/>
            <p14:sldId id="328"/>
          </p14:sldIdLst>
        </p14:section>
        <p14:section name="Presentation Slides" id="{7DC1148A-E9C5-EA42-BF0A-CF77612F701E}">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chel Wainwright" initials="RW" lastIdx="1" clrIdx="0">
    <p:extLst>
      <p:ext uri="{19B8F6BF-5375-455C-9EA6-DF929625EA0E}">
        <p15:presenceInfo xmlns:p15="http://schemas.microsoft.com/office/powerpoint/2012/main" userId="S::rachelw@thenationalcouncil.org::82e100a9-4986-48d2-ad82-543a2d20c7c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CAD3"/>
    <a:srgbClr val="EA5E29"/>
    <a:srgbClr val="53605F"/>
    <a:srgbClr val="064F80"/>
    <a:srgbClr val="E8E0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647993-1DDA-45A5-ABE0-1918B1DEEA6A}" v="17" dt="2022-08-28T22:36:46.9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40"/>
    <p:restoredTop sz="80748" autoAdjust="0"/>
  </p:normalViewPr>
  <p:slideViewPr>
    <p:cSldViewPr snapToGrid="0" snapToObjects="1">
      <p:cViewPr varScale="1">
        <p:scale>
          <a:sx n="56" d="100"/>
          <a:sy n="56" d="100"/>
        </p:scale>
        <p:origin x="77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al Comstock" userId="972c20af-51dd-41e7-838a-a7ccc69d9f86" providerId="ADAL" clId="{AF647993-1DDA-45A5-ABE0-1918B1DEEA6A}"/>
    <pc:docChg chg="undo custSel addSld delSld modSld sldOrd modSection">
      <pc:chgData name="Neal Comstock" userId="972c20af-51dd-41e7-838a-a7ccc69d9f86" providerId="ADAL" clId="{AF647993-1DDA-45A5-ABE0-1918B1DEEA6A}" dt="2022-08-28T22:41:42.289" v="2280" actId="6549"/>
      <pc:docMkLst>
        <pc:docMk/>
      </pc:docMkLst>
      <pc:sldChg chg="modSp add del mod">
        <pc:chgData name="Neal Comstock" userId="972c20af-51dd-41e7-838a-a7ccc69d9f86" providerId="ADAL" clId="{AF647993-1DDA-45A5-ABE0-1918B1DEEA6A}" dt="2022-08-28T15:24:54.818" v="117" actId="20577"/>
        <pc:sldMkLst>
          <pc:docMk/>
          <pc:sldMk cId="2045794948" sldId="259"/>
        </pc:sldMkLst>
        <pc:spChg chg="mod">
          <ac:chgData name="Neal Comstock" userId="972c20af-51dd-41e7-838a-a7ccc69d9f86" providerId="ADAL" clId="{AF647993-1DDA-45A5-ABE0-1918B1DEEA6A}" dt="2022-08-28T15:24:54.818" v="117" actId="20577"/>
          <ac:spMkLst>
            <pc:docMk/>
            <pc:sldMk cId="2045794948" sldId="259"/>
            <ac:spMk id="4" creationId="{806FD97B-691F-4513-92F7-37A1FAC29B8E}"/>
          </ac:spMkLst>
        </pc:spChg>
      </pc:sldChg>
      <pc:sldChg chg="modSp mod modNotesTx">
        <pc:chgData name="Neal Comstock" userId="972c20af-51dd-41e7-838a-a7ccc69d9f86" providerId="ADAL" clId="{AF647993-1DDA-45A5-ABE0-1918B1DEEA6A}" dt="2022-08-28T22:32:14.144" v="1797" actId="20577"/>
        <pc:sldMkLst>
          <pc:docMk/>
          <pc:sldMk cId="1111248740" sldId="286"/>
        </pc:sldMkLst>
        <pc:spChg chg="mod">
          <ac:chgData name="Neal Comstock" userId="972c20af-51dd-41e7-838a-a7ccc69d9f86" providerId="ADAL" clId="{AF647993-1DDA-45A5-ABE0-1918B1DEEA6A}" dt="2022-08-28T22:01:10.823" v="929" actId="255"/>
          <ac:spMkLst>
            <pc:docMk/>
            <pc:sldMk cId="1111248740" sldId="286"/>
            <ac:spMk id="3" creationId="{5D2D5B99-DCFE-456D-9817-B1220571971F}"/>
          </ac:spMkLst>
        </pc:spChg>
      </pc:sldChg>
      <pc:sldChg chg="modSp mod">
        <pc:chgData name="Neal Comstock" userId="972c20af-51dd-41e7-838a-a7ccc69d9f86" providerId="ADAL" clId="{AF647993-1DDA-45A5-ABE0-1918B1DEEA6A}" dt="2022-08-28T22:29:44.447" v="1703" actId="20577"/>
        <pc:sldMkLst>
          <pc:docMk/>
          <pc:sldMk cId="1096074832" sldId="287"/>
        </pc:sldMkLst>
        <pc:spChg chg="mod">
          <ac:chgData name="Neal Comstock" userId="972c20af-51dd-41e7-838a-a7ccc69d9f86" providerId="ADAL" clId="{AF647993-1DDA-45A5-ABE0-1918B1DEEA6A}" dt="2022-08-28T22:29:44.447" v="1703" actId="20577"/>
          <ac:spMkLst>
            <pc:docMk/>
            <pc:sldMk cId="1096074832" sldId="287"/>
            <ac:spMk id="2" creationId="{96E69779-CA4E-D216-506B-9A25982F65D1}"/>
          </ac:spMkLst>
        </pc:spChg>
      </pc:sldChg>
      <pc:sldChg chg="modSp add del mod">
        <pc:chgData name="Neal Comstock" userId="972c20af-51dd-41e7-838a-a7ccc69d9f86" providerId="ADAL" clId="{AF647993-1DDA-45A5-ABE0-1918B1DEEA6A}" dt="2022-08-28T22:01:24.720" v="930" actId="2696"/>
        <pc:sldMkLst>
          <pc:docMk/>
          <pc:sldMk cId="4050283495" sldId="323"/>
        </pc:sldMkLst>
        <pc:spChg chg="mod">
          <ac:chgData name="Neal Comstock" userId="972c20af-51dd-41e7-838a-a7ccc69d9f86" providerId="ADAL" clId="{AF647993-1DDA-45A5-ABE0-1918B1DEEA6A}" dt="2022-08-28T15:13:25.292" v="91" actId="20577"/>
          <ac:spMkLst>
            <pc:docMk/>
            <pc:sldMk cId="4050283495" sldId="323"/>
            <ac:spMk id="2" creationId="{31FAFDDD-AA31-5A06-68C2-ABB15F58AAA3}"/>
          </ac:spMkLst>
        </pc:spChg>
      </pc:sldChg>
      <pc:sldChg chg="addSp delSp modSp add del mod ord">
        <pc:chgData name="Neal Comstock" userId="972c20af-51dd-41e7-838a-a7ccc69d9f86" providerId="ADAL" clId="{AF647993-1DDA-45A5-ABE0-1918B1DEEA6A}" dt="2022-08-28T22:27:33.285" v="1639" actId="2696"/>
        <pc:sldMkLst>
          <pc:docMk/>
          <pc:sldMk cId="619124047" sldId="324"/>
        </pc:sldMkLst>
        <pc:spChg chg="mod">
          <ac:chgData name="Neal Comstock" userId="972c20af-51dd-41e7-838a-a7ccc69d9f86" providerId="ADAL" clId="{AF647993-1DDA-45A5-ABE0-1918B1DEEA6A}" dt="2022-08-28T21:14:42.356" v="506" actId="14100"/>
          <ac:spMkLst>
            <pc:docMk/>
            <pc:sldMk cId="619124047" sldId="324"/>
            <ac:spMk id="2" creationId="{31FAFDDD-AA31-5A06-68C2-ABB15F58AAA3}"/>
          </ac:spMkLst>
        </pc:spChg>
        <pc:spChg chg="add mod">
          <ac:chgData name="Neal Comstock" userId="972c20af-51dd-41e7-838a-a7ccc69d9f86" providerId="ADAL" clId="{AF647993-1DDA-45A5-ABE0-1918B1DEEA6A}" dt="2022-08-28T21:31:22.234" v="776" actId="948"/>
          <ac:spMkLst>
            <pc:docMk/>
            <pc:sldMk cId="619124047" sldId="324"/>
            <ac:spMk id="4" creationId="{91879877-0CF1-FE22-4636-E45525E2B28A}"/>
          </ac:spMkLst>
        </pc:spChg>
        <pc:spChg chg="del mod">
          <ac:chgData name="Neal Comstock" userId="972c20af-51dd-41e7-838a-a7ccc69d9f86" providerId="ADAL" clId="{AF647993-1DDA-45A5-ABE0-1918B1DEEA6A}" dt="2022-08-28T20:54:20.565" v="126" actId="478"/>
          <ac:spMkLst>
            <pc:docMk/>
            <pc:sldMk cId="619124047" sldId="324"/>
            <ac:spMk id="7" creationId="{E291479D-0474-E06C-2BE2-C134EBB4740D}"/>
          </ac:spMkLst>
        </pc:spChg>
        <pc:spChg chg="del mod">
          <ac:chgData name="Neal Comstock" userId="972c20af-51dd-41e7-838a-a7ccc69d9f86" providerId="ADAL" clId="{AF647993-1DDA-45A5-ABE0-1918B1DEEA6A}" dt="2022-08-28T20:54:19.142" v="124" actId="478"/>
          <ac:spMkLst>
            <pc:docMk/>
            <pc:sldMk cId="619124047" sldId="324"/>
            <ac:spMk id="9" creationId="{95A7D12B-F651-DAE0-B1E2-9DD68B5A4162}"/>
          </ac:spMkLst>
        </pc:spChg>
        <pc:spChg chg="del mod">
          <ac:chgData name="Neal Comstock" userId="972c20af-51dd-41e7-838a-a7ccc69d9f86" providerId="ADAL" clId="{AF647993-1DDA-45A5-ABE0-1918B1DEEA6A}" dt="2022-08-28T20:54:28.404" v="131" actId="478"/>
          <ac:spMkLst>
            <pc:docMk/>
            <pc:sldMk cId="619124047" sldId="324"/>
            <ac:spMk id="13" creationId="{40B7FDF8-63C2-1260-E3A7-E44955D2F7DD}"/>
          </ac:spMkLst>
        </pc:spChg>
        <pc:graphicFrameChg chg="add mod modGraphic">
          <ac:chgData name="Neal Comstock" userId="972c20af-51dd-41e7-838a-a7ccc69d9f86" providerId="ADAL" clId="{AF647993-1DDA-45A5-ABE0-1918B1DEEA6A}" dt="2022-08-28T21:32:41.201" v="783" actId="14100"/>
          <ac:graphicFrameMkLst>
            <pc:docMk/>
            <pc:sldMk cId="619124047" sldId="324"/>
            <ac:graphicFrameMk id="5" creationId="{66BC4724-5E48-9F40-DF04-0C8416A16682}"/>
          </ac:graphicFrameMkLst>
        </pc:graphicFrameChg>
        <pc:graphicFrameChg chg="del">
          <ac:chgData name="Neal Comstock" userId="972c20af-51dd-41e7-838a-a7ccc69d9f86" providerId="ADAL" clId="{AF647993-1DDA-45A5-ABE0-1918B1DEEA6A}" dt="2022-08-28T20:54:14.793" v="121" actId="478"/>
          <ac:graphicFrameMkLst>
            <pc:docMk/>
            <pc:sldMk cId="619124047" sldId="324"/>
            <ac:graphicFrameMk id="6" creationId="{57F77F72-0400-0244-9BA6-16DCDF4E31A2}"/>
          </ac:graphicFrameMkLst>
        </pc:graphicFrameChg>
      </pc:sldChg>
      <pc:sldChg chg="modSp mod">
        <pc:chgData name="Neal Comstock" userId="972c20af-51dd-41e7-838a-a7ccc69d9f86" providerId="ADAL" clId="{AF647993-1DDA-45A5-ABE0-1918B1DEEA6A}" dt="2022-08-28T22:15:25.651" v="1073"/>
        <pc:sldMkLst>
          <pc:docMk/>
          <pc:sldMk cId="3009483500" sldId="327"/>
        </pc:sldMkLst>
        <pc:graphicFrameChg chg="modGraphic">
          <ac:chgData name="Neal Comstock" userId="972c20af-51dd-41e7-838a-a7ccc69d9f86" providerId="ADAL" clId="{AF647993-1DDA-45A5-ABE0-1918B1DEEA6A}" dt="2022-08-28T22:15:25.651" v="1073"/>
          <ac:graphicFrameMkLst>
            <pc:docMk/>
            <pc:sldMk cId="3009483500" sldId="327"/>
            <ac:graphicFrameMk id="3" creationId="{53A5D7B4-7BB9-C7F1-B33A-93926D69564E}"/>
          </ac:graphicFrameMkLst>
        </pc:graphicFrameChg>
      </pc:sldChg>
      <pc:sldChg chg="add del">
        <pc:chgData name="Neal Comstock" userId="972c20af-51dd-41e7-838a-a7ccc69d9f86" providerId="ADAL" clId="{AF647993-1DDA-45A5-ABE0-1918B1DEEA6A}" dt="2022-08-28T22:07:30.636" v="997" actId="2696"/>
        <pc:sldMkLst>
          <pc:docMk/>
          <pc:sldMk cId="2396095509" sldId="330"/>
        </pc:sldMkLst>
      </pc:sldChg>
      <pc:sldChg chg="addSp delSp modSp add mod">
        <pc:chgData name="Neal Comstock" userId="972c20af-51dd-41e7-838a-a7ccc69d9f86" providerId="ADAL" clId="{AF647993-1DDA-45A5-ABE0-1918B1DEEA6A}" dt="2022-08-28T21:52:19.266" v="927" actId="113"/>
        <pc:sldMkLst>
          <pc:docMk/>
          <pc:sldMk cId="2187970905" sldId="331"/>
        </pc:sldMkLst>
        <pc:spChg chg="mod">
          <ac:chgData name="Neal Comstock" userId="972c20af-51dd-41e7-838a-a7ccc69d9f86" providerId="ADAL" clId="{AF647993-1DDA-45A5-ABE0-1918B1DEEA6A}" dt="2022-08-28T21:45:44.467" v="793" actId="14100"/>
          <ac:spMkLst>
            <pc:docMk/>
            <pc:sldMk cId="2187970905" sldId="331"/>
            <ac:spMk id="2" creationId="{31FAFDDD-AA31-5A06-68C2-ABB15F58AAA3}"/>
          </ac:spMkLst>
        </pc:spChg>
        <pc:spChg chg="add del mod">
          <ac:chgData name="Neal Comstock" userId="972c20af-51dd-41e7-838a-a7ccc69d9f86" providerId="ADAL" clId="{AF647993-1DDA-45A5-ABE0-1918B1DEEA6A}" dt="2022-08-28T21:46:19.401" v="798"/>
          <ac:spMkLst>
            <pc:docMk/>
            <pc:sldMk cId="2187970905" sldId="331"/>
            <ac:spMk id="4" creationId="{C095E2F6-A5BF-5D88-02F0-47A589195D75}"/>
          </ac:spMkLst>
        </pc:spChg>
        <pc:spChg chg="del mod">
          <ac:chgData name="Neal Comstock" userId="972c20af-51dd-41e7-838a-a7ccc69d9f86" providerId="ADAL" clId="{AF647993-1DDA-45A5-ABE0-1918B1DEEA6A}" dt="2022-08-28T21:45:28.824" v="790" actId="478"/>
          <ac:spMkLst>
            <pc:docMk/>
            <pc:sldMk cId="2187970905" sldId="331"/>
            <ac:spMk id="7" creationId="{B2480968-11EC-7319-DB95-E1CB99486FE4}"/>
          </ac:spMkLst>
        </pc:spChg>
        <pc:spChg chg="add mod">
          <ac:chgData name="Neal Comstock" userId="972c20af-51dd-41e7-838a-a7ccc69d9f86" providerId="ADAL" clId="{AF647993-1DDA-45A5-ABE0-1918B1DEEA6A}" dt="2022-08-28T21:48:26.587" v="804" actId="207"/>
          <ac:spMkLst>
            <pc:docMk/>
            <pc:sldMk cId="2187970905" sldId="331"/>
            <ac:spMk id="9" creationId="{4F2EDBB0-6C11-5D34-EF6F-F08A9BDF6019}"/>
          </ac:spMkLst>
        </pc:spChg>
        <pc:spChg chg="add mod">
          <ac:chgData name="Neal Comstock" userId="972c20af-51dd-41e7-838a-a7ccc69d9f86" providerId="ADAL" clId="{AF647993-1DDA-45A5-ABE0-1918B1DEEA6A}" dt="2022-08-28T21:52:19.266" v="927" actId="113"/>
          <ac:spMkLst>
            <pc:docMk/>
            <pc:sldMk cId="2187970905" sldId="331"/>
            <ac:spMk id="10" creationId="{A3A12A40-E3D8-4F9C-456F-D9B91D443338}"/>
          </ac:spMkLst>
        </pc:spChg>
        <pc:spChg chg="del mod">
          <ac:chgData name="Neal Comstock" userId="972c20af-51dd-41e7-838a-a7ccc69d9f86" providerId="ADAL" clId="{AF647993-1DDA-45A5-ABE0-1918B1DEEA6A}" dt="2022-08-28T21:45:22.727" v="788" actId="478"/>
          <ac:spMkLst>
            <pc:docMk/>
            <pc:sldMk cId="2187970905" sldId="331"/>
            <ac:spMk id="397" creationId="{B24E9544-69FC-9740-A504-8A1807E58469}"/>
          </ac:spMkLst>
        </pc:spChg>
        <pc:picChg chg="del">
          <ac:chgData name="Neal Comstock" userId="972c20af-51dd-41e7-838a-a7ccc69d9f86" providerId="ADAL" clId="{AF647993-1DDA-45A5-ABE0-1918B1DEEA6A}" dt="2022-08-28T21:45:13.269" v="785" actId="478"/>
          <ac:picMkLst>
            <pc:docMk/>
            <pc:sldMk cId="2187970905" sldId="331"/>
            <ac:picMk id="6" creationId="{DA9BD054-8FF2-1696-8312-9DC8F1DD4393}"/>
          </ac:picMkLst>
        </pc:picChg>
        <pc:picChg chg="add mod">
          <ac:chgData name="Neal Comstock" userId="972c20af-51dd-41e7-838a-a7ccc69d9f86" providerId="ADAL" clId="{AF647993-1DDA-45A5-ABE0-1918B1DEEA6A}" dt="2022-08-28T21:47:43.121" v="801" actId="14100"/>
          <ac:picMkLst>
            <pc:docMk/>
            <pc:sldMk cId="2187970905" sldId="331"/>
            <ac:picMk id="8" creationId="{2E57AE74-81B6-1949-2DAD-BA79E32FAE3F}"/>
          </ac:picMkLst>
        </pc:picChg>
      </pc:sldChg>
      <pc:sldChg chg="addSp delSp modSp add mod">
        <pc:chgData name="Neal Comstock" userId="972c20af-51dd-41e7-838a-a7ccc69d9f86" providerId="ADAL" clId="{AF647993-1DDA-45A5-ABE0-1918B1DEEA6A}" dt="2022-08-28T22:30:38.519" v="1704" actId="14734"/>
        <pc:sldMkLst>
          <pc:docMk/>
          <pc:sldMk cId="2359389880" sldId="332"/>
        </pc:sldMkLst>
        <pc:spChg chg="mod">
          <ac:chgData name="Neal Comstock" userId="972c20af-51dd-41e7-838a-a7ccc69d9f86" providerId="ADAL" clId="{AF647993-1DDA-45A5-ABE0-1918B1DEEA6A}" dt="2022-08-28T22:28:16.878" v="1640" actId="14100"/>
          <ac:spMkLst>
            <pc:docMk/>
            <pc:sldMk cId="2359389880" sldId="332"/>
            <ac:spMk id="4" creationId="{91879877-0CF1-FE22-4636-E45525E2B28A}"/>
          </ac:spMkLst>
        </pc:spChg>
        <pc:graphicFrameChg chg="del">
          <ac:chgData name="Neal Comstock" userId="972c20af-51dd-41e7-838a-a7ccc69d9f86" providerId="ADAL" clId="{AF647993-1DDA-45A5-ABE0-1918B1DEEA6A}" dt="2022-08-28T22:10:03.566" v="998" actId="478"/>
          <ac:graphicFrameMkLst>
            <pc:docMk/>
            <pc:sldMk cId="2359389880" sldId="332"/>
            <ac:graphicFrameMk id="5" creationId="{66BC4724-5E48-9F40-DF04-0C8416A16682}"/>
          </ac:graphicFrameMkLst>
        </pc:graphicFrameChg>
        <pc:graphicFrameChg chg="add mod modGraphic">
          <ac:chgData name="Neal Comstock" userId="972c20af-51dd-41e7-838a-a7ccc69d9f86" providerId="ADAL" clId="{AF647993-1DDA-45A5-ABE0-1918B1DEEA6A}" dt="2022-08-28T22:30:38.519" v="1704" actId="14734"/>
          <ac:graphicFrameMkLst>
            <pc:docMk/>
            <pc:sldMk cId="2359389880" sldId="332"/>
            <ac:graphicFrameMk id="6" creationId="{EB262FF3-DFF5-CFD7-734D-7389164271F4}"/>
          </ac:graphicFrameMkLst>
        </pc:graphicFrameChg>
      </pc:sldChg>
      <pc:sldChg chg="delSp modSp add mod">
        <pc:chgData name="Neal Comstock" userId="972c20af-51dd-41e7-838a-a7ccc69d9f86" providerId="ADAL" clId="{AF647993-1DDA-45A5-ABE0-1918B1DEEA6A}" dt="2022-08-28T22:07:16.030" v="996" actId="20577"/>
        <pc:sldMkLst>
          <pc:docMk/>
          <pc:sldMk cId="4065909904" sldId="333"/>
        </pc:sldMkLst>
        <pc:spChg chg="mod">
          <ac:chgData name="Neal Comstock" userId="972c20af-51dd-41e7-838a-a7ccc69d9f86" providerId="ADAL" clId="{AF647993-1DDA-45A5-ABE0-1918B1DEEA6A}" dt="2022-08-28T22:07:16.030" v="996" actId="20577"/>
          <ac:spMkLst>
            <pc:docMk/>
            <pc:sldMk cId="4065909904" sldId="333"/>
            <ac:spMk id="9" creationId="{95A7D12B-F651-DAE0-B1E2-9DD68B5A4162}"/>
          </ac:spMkLst>
        </pc:spChg>
        <pc:spChg chg="del mod">
          <ac:chgData name="Neal Comstock" userId="972c20af-51dd-41e7-838a-a7ccc69d9f86" providerId="ADAL" clId="{AF647993-1DDA-45A5-ABE0-1918B1DEEA6A}" dt="2022-08-28T22:06:56.711" v="942"/>
          <ac:spMkLst>
            <pc:docMk/>
            <pc:sldMk cId="4065909904" sldId="333"/>
            <ac:spMk id="13" creationId="{40B7FDF8-63C2-1260-E3A7-E44955D2F7DD}"/>
          </ac:spMkLst>
        </pc:spChg>
        <pc:graphicFrameChg chg="mod">
          <ac:chgData name="Neal Comstock" userId="972c20af-51dd-41e7-838a-a7ccc69d9f86" providerId="ADAL" clId="{AF647993-1DDA-45A5-ABE0-1918B1DEEA6A}" dt="2022-08-28T22:06:42.304" v="937"/>
          <ac:graphicFrameMkLst>
            <pc:docMk/>
            <pc:sldMk cId="4065909904" sldId="333"/>
            <ac:graphicFrameMk id="6" creationId="{57F77F72-0400-0244-9BA6-16DCDF4E31A2}"/>
          </ac:graphicFrameMkLst>
        </pc:graphicFrameChg>
      </pc:sldChg>
      <pc:sldChg chg="addSp delSp modSp add mod ord modNotesTx">
        <pc:chgData name="Neal Comstock" userId="972c20af-51dd-41e7-838a-a7ccc69d9f86" providerId="ADAL" clId="{AF647993-1DDA-45A5-ABE0-1918B1DEEA6A}" dt="2022-08-28T22:41:42.289" v="2280" actId="6549"/>
        <pc:sldMkLst>
          <pc:docMk/>
          <pc:sldMk cId="2454540004" sldId="334"/>
        </pc:sldMkLst>
        <pc:spChg chg="mod">
          <ac:chgData name="Neal Comstock" userId="972c20af-51dd-41e7-838a-a7ccc69d9f86" providerId="ADAL" clId="{AF647993-1DDA-45A5-ABE0-1918B1DEEA6A}" dt="2022-08-28T22:36:36.440" v="1834" actId="14100"/>
          <ac:spMkLst>
            <pc:docMk/>
            <pc:sldMk cId="2454540004" sldId="334"/>
            <ac:spMk id="2" creationId="{31FAFDDD-AA31-5A06-68C2-ABB15F58AAA3}"/>
          </ac:spMkLst>
        </pc:spChg>
        <pc:spChg chg="add mod">
          <ac:chgData name="Neal Comstock" userId="972c20af-51dd-41e7-838a-a7ccc69d9f86" providerId="ADAL" clId="{AF647993-1DDA-45A5-ABE0-1918B1DEEA6A}" dt="2022-08-28T22:41:21.043" v="2279" actId="14100"/>
          <ac:spMkLst>
            <pc:docMk/>
            <pc:sldMk cId="2454540004" sldId="334"/>
            <ac:spMk id="4" creationId="{75E3C373-6C5B-64F1-A1EF-36372067784E}"/>
          </ac:spMkLst>
        </pc:spChg>
        <pc:spChg chg="del">
          <ac:chgData name="Neal Comstock" userId="972c20af-51dd-41e7-838a-a7ccc69d9f86" providerId="ADAL" clId="{AF647993-1DDA-45A5-ABE0-1918B1DEEA6A}" dt="2022-08-28T22:36:25.869" v="1830" actId="478"/>
          <ac:spMkLst>
            <pc:docMk/>
            <pc:sldMk cId="2454540004" sldId="334"/>
            <ac:spMk id="7" creationId="{E291479D-0474-E06C-2BE2-C134EBB4740D}"/>
          </ac:spMkLst>
        </pc:spChg>
        <pc:spChg chg="del mod">
          <ac:chgData name="Neal Comstock" userId="972c20af-51dd-41e7-838a-a7ccc69d9f86" providerId="ADAL" clId="{AF647993-1DDA-45A5-ABE0-1918B1DEEA6A}" dt="2022-08-28T22:36:29.116" v="1832" actId="478"/>
          <ac:spMkLst>
            <pc:docMk/>
            <pc:sldMk cId="2454540004" sldId="334"/>
            <ac:spMk id="9" creationId="{95A7D12B-F651-DAE0-B1E2-9DD68B5A4162}"/>
          </ac:spMkLst>
        </pc:spChg>
        <pc:graphicFrameChg chg="del">
          <ac:chgData name="Neal Comstock" userId="972c20af-51dd-41e7-838a-a7ccc69d9f86" providerId="ADAL" clId="{AF647993-1DDA-45A5-ABE0-1918B1DEEA6A}" dt="2022-08-28T22:36:21.929" v="1829" actId="478"/>
          <ac:graphicFrameMkLst>
            <pc:docMk/>
            <pc:sldMk cId="2454540004" sldId="334"/>
            <ac:graphicFrameMk id="6" creationId="{57F77F72-0400-0244-9BA6-16DCDF4E31A2}"/>
          </ac:graphicFrameMkLst>
        </pc:graphicFrameChg>
      </pc:sldChg>
      <pc:sldMasterChg chg="addSldLayout delSldLayout">
        <pc:chgData name="Neal Comstock" userId="972c20af-51dd-41e7-838a-a7ccc69d9f86" providerId="ADAL" clId="{AF647993-1DDA-45A5-ABE0-1918B1DEEA6A}" dt="2022-08-28T15:11:46.077" v="5" actId="47"/>
        <pc:sldMasterMkLst>
          <pc:docMk/>
          <pc:sldMasterMk cId="1737162991" sldId="2147483648"/>
        </pc:sldMasterMkLst>
        <pc:sldLayoutChg chg="add del">
          <pc:chgData name="Neal Comstock" userId="972c20af-51dd-41e7-838a-a7ccc69d9f86" providerId="ADAL" clId="{AF647993-1DDA-45A5-ABE0-1918B1DEEA6A}" dt="2022-08-28T15:11:46.077" v="5" actId="47"/>
          <pc:sldLayoutMkLst>
            <pc:docMk/>
            <pc:sldMasterMk cId="1737162991" sldId="2147483648"/>
            <pc:sldLayoutMk cId="3557020064" sldId="2147483658"/>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Users\Vikrum\Downloads\NCMW_DEI_060222.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4.bin"/><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ln>
              <a:noFill/>
            </a:ln>
          </c:spPr>
          <c:dPt>
            <c:idx val="0"/>
            <c:bubble3D val="0"/>
            <c:spPr>
              <a:solidFill>
                <a:srgbClr val="064F80"/>
              </a:solidFill>
              <a:ln w="19050">
                <a:noFill/>
              </a:ln>
              <a:effectLst/>
            </c:spPr>
            <c:extLst>
              <c:ext xmlns:c16="http://schemas.microsoft.com/office/drawing/2014/chart" uri="{C3380CC4-5D6E-409C-BE32-E72D297353CC}">
                <c16:uniqueId val="{00000001-EE41-48D5-8A57-70BA0D74B78B}"/>
              </c:ext>
            </c:extLst>
          </c:dPt>
          <c:dPt>
            <c:idx val="1"/>
            <c:bubble3D val="0"/>
            <c:spPr>
              <a:solidFill>
                <a:schemeClr val="bg1">
                  <a:lumMod val="75000"/>
                </a:schemeClr>
              </a:solidFill>
              <a:ln w="19050">
                <a:noFill/>
              </a:ln>
              <a:effectLst/>
            </c:spPr>
            <c:extLst>
              <c:ext xmlns:c16="http://schemas.microsoft.com/office/drawing/2014/chart" uri="{C3380CC4-5D6E-409C-BE32-E72D297353CC}">
                <c16:uniqueId val="{00000003-EE41-48D5-8A57-70BA0D74B78B}"/>
              </c:ext>
            </c:extLst>
          </c:dPt>
          <c:dPt>
            <c:idx val="2"/>
            <c:bubble3D val="0"/>
            <c:spPr>
              <a:solidFill>
                <a:schemeClr val="bg1">
                  <a:lumMod val="75000"/>
                </a:schemeClr>
              </a:solidFill>
              <a:ln w="19050">
                <a:noFill/>
              </a:ln>
              <a:effectLst/>
            </c:spPr>
            <c:extLst>
              <c:ext xmlns:c16="http://schemas.microsoft.com/office/drawing/2014/chart" uri="{C3380CC4-5D6E-409C-BE32-E72D297353CC}">
                <c16:uniqueId val="{00000005-EE41-48D5-8A57-70BA0D74B78B}"/>
              </c:ext>
            </c:extLst>
          </c:dPt>
          <c:dPt>
            <c:idx val="3"/>
            <c:bubble3D val="0"/>
            <c:spPr>
              <a:solidFill>
                <a:srgbClr val="ACCAD3"/>
              </a:solidFill>
              <a:ln w="19050">
                <a:noFill/>
              </a:ln>
              <a:effectLst/>
            </c:spPr>
            <c:extLst>
              <c:ext xmlns:c16="http://schemas.microsoft.com/office/drawing/2014/chart" uri="{C3380CC4-5D6E-409C-BE32-E72D297353CC}">
                <c16:uniqueId val="{00000007-EE41-48D5-8A57-70BA0D74B78B}"/>
              </c:ext>
            </c:extLst>
          </c:dPt>
          <c:dLbls>
            <c:dLbl>
              <c:idx val="0"/>
              <c:layout>
                <c:manualLayout>
                  <c:x val="8.1289835593884655E-3"/>
                  <c:y val="6.3638572538450081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dk1"/>
                        </a:solidFill>
                        <a:latin typeface="+mj-lt"/>
                        <a:ea typeface="+mn-ea"/>
                        <a:cs typeface="+mn-cs"/>
                      </a:defRPr>
                    </a:pPr>
                    <a:r>
                      <a:rPr lang="en-US" sz="1800" b="1" i="0" u="none" strike="noStrike" kern="1200" baseline="0" dirty="0">
                        <a:solidFill>
                          <a:prstClr val="black"/>
                        </a:solidFill>
                        <a:latin typeface="+mj-lt"/>
                      </a:rPr>
                      <a:t>28%</a:t>
                    </a:r>
                    <a:endParaRPr lang="en-US" sz="1800" b="1" dirty="0">
                      <a:latin typeface="+mj-lt"/>
                    </a:endParaRPr>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dk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0.11421394215558388"/>
                      <c:h val="0.35131743637947138"/>
                    </c:manualLayout>
                  </c15:layout>
                  <c15:showDataLabelsRange val="0"/>
                </c:ext>
                <c:ext xmlns:c16="http://schemas.microsoft.com/office/drawing/2014/chart" uri="{C3380CC4-5D6E-409C-BE32-E72D297353CC}">
                  <c16:uniqueId val="{00000001-EE41-48D5-8A57-70BA0D74B78B}"/>
                </c:ext>
              </c:extLst>
            </c:dLbl>
            <c:dLbl>
              <c:idx val="1"/>
              <c:delete val="1"/>
              <c:extLst>
                <c:ext xmlns:c15="http://schemas.microsoft.com/office/drawing/2012/chart" uri="{CE6537A1-D6FC-4f65-9D91-7224C49458BB}">
                  <c15:layout>
                    <c:manualLayout>
                      <c:w val="0.15019916172310371"/>
                      <c:h val="0.23456106024926812"/>
                    </c:manualLayout>
                  </c15:layout>
                </c:ext>
                <c:ext xmlns:c16="http://schemas.microsoft.com/office/drawing/2014/chart" uri="{C3380CC4-5D6E-409C-BE32-E72D297353CC}">
                  <c16:uniqueId val="{00000003-EE41-48D5-8A57-70BA0D74B78B}"/>
                </c:ext>
              </c:extLst>
            </c:dLbl>
            <c:dLbl>
              <c:idx val="2"/>
              <c:delete val="1"/>
              <c:extLst>
                <c:ext xmlns:c15="http://schemas.microsoft.com/office/drawing/2012/chart" uri="{CE6537A1-D6FC-4f65-9D91-7224C49458BB}">
                  <c15:layout>
                    <c:manualLayout>
                      <c:w val="0.13019956681870956"/>
                      <c:h val="0.11643584981402814"/>
                    </c:manualLayout>
                  </c15:layout>
                </c:ext>
                <c:ext xmlns:c16="http://schemas.microsoft.com/office/drawing/2014/chart" uri="{C3380CC4-5D6E-409C-BE32-E72D297353CC}">
                  <c16:uniqueId val="{00000005-EE41-48D5-8A57-70BA0D74B78B}"/>
                </c:ext>
              </c:extLst>
            </c:dLbl>
            <c:dLbl>
              <c:idx val="3"/>
              <c:layout>
                <c:manualLayout>
                  <c:x val="7.5439784862526039E-3"/>
                  <c:y val="9.9218237713737528E-2"/>
                </c:manualLayout>
              </c:layout>
              <c:tx>
                <c:rich>
                  <a:bodyPr rot="0" spcFirstLastPara="1" vertOverflow="ellipsis" vert="horz" wrap="square" lIns="38100" tIns="19050" rIns="38100" bIns="19050" anchor="ctr" anchorCtr="1">
                    <a:noAutofit/>
                  </a:bodyPr>
                  <a:lstStyle/>
                  <a:p>
                    <a:pPr>
                      <a:defRPr sz="1200" b="0" i="0" u="none" strike="noStrike" kern="1200" baseline="0">
                        <a:solidFill>
                          <a:schemeClr val="dk1"/>
                        </a:solidFill>
                        <a:latin typeface="+mj-lt"/>
                        <a:ea typeface="+mn-ea"/>
                        <a:cs typeface="+mn-cs"/>
                      </a:defRPr>
                    </a:pPr>
                    <a:r>
                      <a:rPr lang="en-US" sz="1800" b="1" i="0" u="none" strike="noStrike" kern="1200" baseline="0" dirty="0">
                        <a:solidFill>
                          <a:prstClr val="black"/>
                        </a:solidFill>
                      </a:rPr>
                      <a:t>28%</a:t>
                    </a:r>
                    <a:endParaRPr lang="en-US" sz="1800" b="1" dirty="0"/>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dk1"/>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0.11826825067794167"/>
                      <c:h val="0.26855107642748577"/>
                    </c:manualLayout>
                  </c15:layout>
                  <c15:showDataLabelsRange val="0"/>
                </c:ext>
                <c:ext xmlns:c16="http://schemas.microsoft.com/office/drawing/2014/chart" uri="{C3380CC4-5D6E-409C-BE32-E72D297353CC}">
                  <c16:uniqueId val="{00000007-EE41-48D5-8A57-70BA0D74B78B}"/>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dk1"/>
                    </a:solidFill>
                    <a:latin typeface="+mj-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'1'!$F$40:$F$43</c:f>
              <c:strCache>
                <c:ptCount val="4"/>
                <c:pt idx="0">
                  <c:v>Male Majority</c:v>
                </c:pt>
                <c:pt idx="1">
                  <c:v>Even Male and Female</c:v>
                </c:pt>
                <c:pt idx="2">
                  <c:v>Female Simple Majority (51-60%)</c:v>
                </c:pt>
                <c:pt idx="3">
                  <c:v>Female Large Majority (60%+)</c:v>
                </c:pt>
              </c:strCache>
            </c:strRef>
          </c:cat>
          <c:val>
            <c:numRef>
              <c:f>'1'!$G$40:$G$43</c:f>
              <c:numCache>
                <c:formatCode>General</c:formatCode>
                <c:ptCount val="4"/>
                <c:pt idx="0">
                  <c:v>8</c:v>
                </c:pt>
                <c:pt idx="1">
                  <c:v>4</c:v>
                </c:pt>
                <c:pt idx="2">
                  <c:v>9</c:v>
                </c:pt>
                <c:pt idx="3">
                  <c:v>8</c:v>
                </c:pt>
              </c:numCache>
            </c:numRef>
          </c:val>
          <c:extLst>
            <c:ext xmlns:c16="http://schemas.microsoft.com/office/drawing/2014/chart" uri="{C3380CC4-5D6E-409C-BE32-E72D297353CC}">
              <c16:uniqueId val="{00000008-EE41-48D5-8A57-70BA0D74B78B}"/>
            </c:ext>
          </c:extLst>
        </c:ser>
        <c:dLbls>
          <c:dLblPos val="outEnd"/>
          <c:showLegendKey val="0"/>
          <c:showVal val="1"/>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12700" cap="flat" cmpd="sng" algn="ctr">
      <a:noFill/>
      <a:prstDash val="solid"/>
      <a:miter lim="800000"/>
    </a:ln>
    <a:effectLst/>
  </c:spPr>
  <c:txPr>
    <a:bodyPr/>
    <a:lstStyle/>
    <a:p>
      <a:pPr>
        <a:defRPr>
          <a:solidFill>
            <a:schemeClr val="dk1"/>
          </a:solidFill>
          <a:latin typeface="+mj-lt"/>
          <a:ea typeface="+mn-ea"/>
          <a:cs typeface="+mn-cs"/>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ln>
              <a:noFill/>
            </a:ln>
          </c:spPr>
          <c:dPt>
            <c:idx val="0"/>
            <c:bubble3D val="0"/>
            <c:spPr>
              <a:solidFill>
                <a:srgbClr val="53605F"/>
              </a:solidFill>
              <a:ln w="19050">
                <a:noFill/>
              </a:ln>
              <a:effectLst/>
            </c:spPr>
            <c:extLst>
              <c:ext xmlns:c16="http://schemas.microsoft.com/office/drawing/2014/chart" uri="{C3380CC4-5D6E-409C-BE32-E72D297353CC}">
                <c16:uniqueId val="{00000001-B24B-49F0-AE8A-B098FE2ACB13}"/>
              </c:ext>
            </c:extLst>
          </c:dPt>
          <c:dPt>
            <c:idx val="1"/>
            <c:bubble3D val="0"/>
            <c:spPr>
              <a:solidFill>
                <a:schemeClr val="bg1">
                  <a:lumMod val="75000"/>
                </a:schemeClr>
              </a:solidFill>
              <a:ln w="19050">
                <a:noFill/>
              </a:ln>
              <a:effectLst/>
            </c:spPr>
            <c:extLst>
              <c:ext xmlns:c16="http://schemas.microsoft.com/office/drawing/2014/chart" uri="{C3380CC4-5D6E-409C-BE32-E72D297353CC}">
                <c16:uniqueId val="{00000003-B24B-49F0-AE8A-B098FE2ACB13}"/>
              </c:ext>
            </c:extLst>
          </c:dPt>
          <c:dPt>
            <c:idx val="2"/>
            <c:bubble3D val="0"/>
            <c:spPr>
              <a:solidFill>
                <a:schemeClr val="bg1"/>
              </a:solidFill>
              <a:ln w="19050">
                <a:noFill/>
              </a:ln>
              <a:effectLst/>
            </c:spPr>
            <c:extLst>
              <c:ext xmlns:c16="http://schemas.microsoft.com/office/drawing/2014/chart" uri="{C3380CC4-5D6E-409C-BE32-E72D297353CC}">
                <c16:uniqueId val="{00000005-B24B-49F0-AE8A-B098FE2ACB13}"/>
              </c:ext>
            </c:extLst>
          </c:dPt>
          <c:dPt>
            <c:idx val="3"/>
            <c:bubble3D val="0"/>
            <c:spPr>
              <a:solidFill>
                <a:srgbClr val="ACCAD3"/>
              </a:solidFill>
              <a:ln w="19050">
                <a:noFill/>
              </a:ln>
              <a:effectLst/>
            </c:spPr>
            <c:extLst>
              <c:ext xmlns:c16="http://schemas.microsoft.com/office/drawing/2014/chart" uri="{C3380CC4-5D6E-409C-BE32-E72D297353CC}">
                <c16:uniqueId val="{00000007-B24B-49F0-AE8A-B098FE2ACB13}"/>
              </c:ext>
            </c:extLst>
          </c:dPt>
          <c:dPt>
            <c:idx val="4"/>
            <c:bubble3D val="0"/>
            <c:spPr>
              <a:solidFill>
                <a:srgbClr val="064F80"/>
              </a:solidFill>
              <a:ln w="19050">
                <a:noFill/>
              </a:ln>
              <a:effectLst/>
            </c:spPr>
            <c:extLst>
              <c:ext xmlns:c16="http://schemas.microsoft.com/office/drawing/2014/chart" uri="{C3380CC4-5D6E-409C-BE32-E72D297353CC}">
                <c16:uniqueId val="{00000009-B24B-49F0-AE8A-B098FE2ACB13}"/>
              </c:ext>
            </c:extLst>
          </c:dPt>
          <c:dLbls>
            <c:dLbl>
              <c:idx val="0"/>
              <c:layout>
                <c:manualLayout>
                  <c:x val="-1.9940462316261273E-2"/>
                  <c:y val="2.7365136819670448E-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j-lt"/>
                        <a:ea typeface="+mn-ea"/>
                        <a:cs typeface="+mn-cs"/>
                      </a:defRPr>
                    </a:pPr>
                    <a:r>
                      <a:rPr lang="en-US" sz="1400" b="0" i="0" u="none" strike="noStrike" kern="1200" baseline="0" dirty="0">
                        <a:solidFill>
                          <a:prstClr val="black">
                            <a:lumMod val="75000"/>
                            <a:lumOff val="25000"/>
                          </a:prstClr>
                        </a:solidFill>
                      </a:rPr>
                      <a:t>1%</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0.22902657014508562"/>
                      <c:h val="0.10620145428091224"/>
                    </c:manualLayout>
                  </c15:layout>
                  <c15:showDataLabelsRange val="0"/>
                </c:ext>
                <c:ext xmlns:c16="http://schemas.microsoft.com/office/drawing/2014/chart" uri="{C3380CC4-5D6E-409C-BE32-E72D297353CC}">
                  <c16:uniqueId val="{00000001-B24B-49F0-AE8A-B098FE2ACB13}"/>
                </c:ext>
              </c:extLst>
            </c:dLbl>
            <c:dLbl>
              <c:idx val="1"/>
              <c:layout>
                <c:manualLayout>
                  <c:x val="-8.556187128913189E-3"/>
                  <c:y val="-4.8292951278839716E-3"/>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j-lt"/>
                        <a:ea typeface="+mn-ea"/>
                        <a:cs typeface="+mn-cs"/>
                      </a:defRPr>
                    </a:pPr>
                    <a:r>
                      <a:rPr lang="en-US" sz="1400" b="0" i="0" u="none" strike="noStrike" kern="1200" baseline="0" dirty="0">
                        <a:solidFill>
                          <a:prstClr val="black">
                            <a:lumMod val="75000"/>
                            <a:lumOff val="25000"/>
                          </a:prstClr>
                        </a:solidFill>
                      </a:rPr>
                      <a:t>2%</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0.10580840693334791"/>
                      <c:h val="0.1142453797867351"/>
                    </c:manualLayout>
                  </c15:layout>
                  <c15:showDataLabelsRange val="0"/>
                </c:ext>
                <c:ext xmlns:c16="http://schemas.microsoft.com/office/drawing/2014/chart" uri="{C3380CC4-5D6E-409C-BE32-E72D297353CC}">
                  <c16:uniqueId val="{00000003-B24B-49F0-AE8A-B098FE2ACB13}"/>
                </c:ext>
              </c:extLst>
            </c:dLbl>
            <c:dLbl>
              <c:idx val="2"/>
              <c:layout>
                <c:manualLayout>
                  <c:x val="2.6742879619003845E-2"/>
                  <c:y val="2.4137624518563307E-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j-lt"/>
                        <a:ea typeface="+mn-ea"/>
                        <a:cs typeface="+mn-cs"/>
                      </a:defRPr>
                    </a:pPr>
                    <a:r>
                      <a:rPr lang="en-US" sz="1400" b="0" i="0" u="none" strike="noStrike" kern="1200" baseline="0" dirty="0">
                        <a:solidFill>
                          <a:prstClr val="black">
                            <a:lumMod val="75000"/>
                            <a:lumOff val="25000"/>
                          </a:prstClr>
                        </a:solidFill>
                      </a:rPr>
                      <a:t>.2%</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8.3268413271288325E-2"/>
                      <c:h val="9.5677976310917165E-2"/>
                    </c:manualLayout>
                  </c15:layout>
                  <c15:showDataLabelsRange val="0"/>
                </c:ext>
                <c:ext xmlns:c16="http://schemas.microsoft.com/office/drawing/2014/chart" uri="{C3380CC4-5D6E-409C-BE32-E72D297353CC}">
                  <c16:uniqueId val="{00000005-B24B-49F0-AE8A-B098FE2ACB13}"/>
                </c:ext>
              </c:extLst>
            </c:dLbl>
            <c:dLbl>
              <c:idx val="3"/>
              <c:layout>
                <c:manualLayout>
                  <c:x val="6.7248845071107045E-3"/>
                  <c:y val="3.4258187081012567E-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j-lt"/>
                        <a:ea typeface="+mn-ea"/>
                        <a:cs typeface="+mn-cs"/>
                      </a:defRPr>
                    </a:pPr>
                    <a:r>
                      <a:rPr lang="en-US" sz="1400" b="0" i="0" u="none" strike="noStrike" kern="1200" baseline="0" dirty="0">
                        <a:solidFill>
                          <a:prstClr val="black">
                            <a:lumMod val="75000"/>
                            <a:lumOff val="25000"/>
                          </a:prstClr>
                        </a:solidFill>
                      </a:rPr>
                      <a:t>10%</a:t>
                    </a:r>
                    <a:endParaRPr lang="en-US" sz="1400" dirty="0"/>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j-lt"/>
                      <a:ea typeface="+mn-ea"/>
                      <a:cs typeface="+mn-cs"/>
                    </a:defRPr>
                  </a:pPr>
                  <a:endParaRPr lang="en-US"/>
                </a:p>
              </c:txPr>
              <c:dLblPos val="bestFit"/>
              <c:showLegendKey val="0"/>
              <c:showVal val="1"/>
              <c:showCatName val="0"/>
              <c:showSerName val="0"/>
              <c:showPercent val="0"/>
              <c:showBubbleSize val="0"/>
              <c:extLst>
                <c:ext xmlns:c15="http://schemas.microsoft.com/office/drawing/2012/chart" uri="{CE6537A1-D6FC-4f65-9D91-7224C49458BB}">
                  <c15:layout>
                    <c:manualLayout>
                      <c:w val="8.2162104882407855E-2"/>
                      <c:h val="5.8543169359281305E-2"/>
                    </c:manualLayout>
                  </c15:layout>
                  <c15:showDataLabelsRange val="0"/>
                </c:ext>
                <c:ext xmlns:c16="http://schemas.microsoft.com/office/drawing/2014/chart" uri="{C3380CC4-5D6E-409C-BE32-E72D297353CC}">
                  <c16:uniqueId val="{00000007-B24B-49F0-AE8A-B098FE2ACB13}"/>
                </c:ext>
              </c:extLst>
            </c:dLbl>
            <c:dLbl>
              <c:idx val="4"/>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j-lt"/>
                        <a:ea typeface="+mn-ea"/>
                        <a:cs typeface="+mn-cs"/>
                      </a:defRPr>
                    </a:pPr>
                    <a:r>
                      <a:rPr lang="en-US" sz="1400" dirty="0"/>
                      <a:t>87%</a:t>
                    </a: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j-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11107907537887142"/>
                      <c:h val="7.7035718421086488E-2"/>
                    </c:manualLayout>
                  </c15:layout>
                  <c15:showDataLabelsRange val="0"/>
                </c:ext>
                <c:ext xmlns:c16="http://schemas.microsoft.com/office/drawing/2014/chart" uri="{C3380CC4-5D6E-409C-BE32-E72D297353CC}">
                  <c16:uniqueId val="{00000009-B24B-49F0-AE8A-B098FE2ACB13}"/>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j-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extLst>
          </c:dLbls>
          <c:cat>
            <c:strRef>
              <c:f>'1'!$T$35:$X$35</c:f>
              <c:strCache>
                <c:ptCount val="5"/>
                <c:pt idx="0">
                  <c:v>American Indian or Alaska Native</c:v>
                </c:pt>
                <c:pt idx="1">
                  <c:v>Asian</c:v>
                </c:pt>
                <c:pt idx="2">
                  <c:v>Native Hawaiian or Other Pacific Islander</c:v>
                </c:pt>
                <c:pt idx="3">
                  <c:v>Black or African American</c:v>
                </c:pt>
                <c:pt idx="4">
                  <c:v>White</c:v>
                </c:pt>
              </c:strCache>
            </c:strRef>
          </c:cat>
          <c:val>
            <c:numRef>
              <c:f>'1'!$T$36:$X$36</c:f>
              <c:numCache>
                <c:formatCode>_(* #,##0_);_(* \(#,##0\);_(* "-"??_);_(@_)</c:formatCode>
                <c:ptCount val="5"/>
                <c:pt idx="0">
                  <c:v>14</c:v>
                </c:pt>
                <c:pt idx="1">
                  <c:v>25</c:v>
                </c:pt>
                <c:pt idx="2">
                  <c:v>3</c:v>
                </c:pt>
                <c:pt idx="3">
                  <c:v>138</c:v>
                </c:pt>
                <c:pt idx="4">
                  <c:v>1240</c:v>
                </c:pt>
              </c:numCache>
            </c:numRef>
          </c:val>
          <c:extLst>
            <c:ext xmlns:c16="http://schemas.microsoft.com/office/drawing/2014/chart" uri="{C3380CC4-5D6E-409C-BE32-E72D297353CC}">
              <c16:uniqueId val="{0000000A-B24B-49F0-AE8A-B098FE2ACB13}"/>
            </c:ext>
          </c:extLst>
        </c:ser>
        <c:dLbls>
          <c:dLblPos val="outEnd"/>
          <c:showLegendKey val="0"/>
          <c:showVal val="1"/>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mj-lt"/>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rgbClr val="064F80"/>
            </a:solidFill>
            <a:ln>
              <a:noFill/>
            </a:ln>
          </c:spPr>
          <c:dPt>
            <c:idx val="0"/>
            <c:bubble3D val="0"/>
            <c:spPr>
              <a:solidFill>
                <a:srgbClr val="ACCAD3"/>
              </a:solidFill>
              <a:ln w="19050">
                <a:noFill/>
              </a:ln>
              <a:effectLst/>
            </c:spPr>
            <c:extLst>
              <c:ext xmlns:c16="http://schemas.microsoft.com/office/drawing/2014/chart" uri="{C3380CC4-5D6E-409C-BE32-E72D297353CC}">
                <c16:uniqueId val="{00000001-BEAA-4F99-BCA4-D3DFCC5FA2BC}"/>
              </c:ext>
            </c:extLst>
          </c:dPt>
          <c:dPt>
            <c:idx val="1"/>
            <c:bubble3D val="0"/>
            <c:spPr>
              <a:solidFill>
                <a:srgbClr val="064F80"/>
              </a:solidFill>
              <a:ln w="19050">
                <a:noFill/>
              </a:ln>
              <a:effectLst/>
            </c:spPr>
            <c:extLst>
              <c:ext xmlns:c16="http://schemas.microsoft.com/office/drawing/2014/chart" uri="{C3380CC4-5D6E-409C-BE32-E72D297353CC}">
                <c16:uniqueId val="{00000003-BEAA-4F99-BCA4-D3DFCC5FA2BC}"/>
              </c:ext>
            </c:extLst>
          </c:dPt>
          <c:dLbls>
            <c:delete val="1"/>
          </c:dLbls>
          <c:cat>
            <c:strRef>
              <c:f>'1'!$AF$35:$AG$35</c:f>
              <c:strCache>
                <c:ptCount val="2"/>
                <c:pt idx="0">
                  <c:v>Hispanic or Latino</c:v>
                </c:pt>
                <c:pt idx="1">
                  <c:v>Not Hispanic or Latino</c:v>
                </c:pt>
              </c:strCache>
            </c:strRef>
          </c:cat>
          <c:val>
            <c:numRef>
              <c:f>'1'!$AF$36:$AG$36</c:f>
              <c:numCache>
                <c:formatCode>General</c:formatCode>
                <c:ptCount val="2"/>
                <c:pt idx="0">
                  <c:v>49</c:v>
                </c:pt>
                <c:pt idx="1">
                  <c:v>950</c:v>
                </c:pt>
              </c:numCache>
            </c:numRef>
          </c:val>
          <c:extLst>
            <c:ext xmlns:c16="http://schemas.microsoft.com/office/drawing/2014/chart" uri="{C3380CC4-5D6E-409C-BE32-E72D297353CC}">
              <c16:uniqueId val="{00000004-BEAA-4F99-BCA4-D3DFCC5FA2BC}"/>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59885496611020173"/>
          <c:y val="0.30956762491500905"/>
          <c:w val="0.32137521135718189"/>
          <c:h val="0.38086475016998184"/>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Calibri Light" panose="020F0302020204030204" pitchFamily="34" charset="0"/>
              <a:ea typeface="+mn-ea"/>
              <a:cs typeface="Calibri Light" panose="020F030202020403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8DD6A3-8520-4E9D-97FC-27FEC6596243}" type="doc">
      <dgm:prSet loTypeId="urn:microsoft.com/office/officeart/2005/8/layout/hProcess11" loCatId="process" qsTypeId="urn:microsoft.com/office/officeart/2005/8/quickstyle/simple1" qsCatId="simple" csTypeId="urn:microsoft.com/office/officeart/2005/8/colors/accent1_2" csCatId="accent1" phldr="1"/>
      <dgm:spPr/>
    </dgm:pt>
    <dgm:pt modelId="{50DBEA3E-D4F8-4291-A097-CFBD8AC7A557}">
      <dgm:prSet phldrT="[Text]" custT="1"/>
      <dgm:spPr/>
      <dgm:t>
        <a:bodyPr/>
        <a:lstStyle/>
        <a:p>
          <a:pPr algn="l">
            <a:lnSpc>
              <a:spcPct val="100000"/>
            </a:lnSpc>
            <a:spcAft>
              <a:spcPts val="0"/>
            </a:spcAft>
          </a:pPr>
          <a:endParaRPr lang="en-US" sz="1600" dirty="0">
            <a:latin typeface="+mj-lt"/>
          </a:endParaRPr>
        </a:p>
        <a:p>
          <a:pPr algn="l">
            <a:lnSpc>
              <a:spcPct val="100000"/>
            </a:lnSpc>
            <a:spcAft>
              <a:spcPts val="0"/>
            </a:spcAft>
          </a:pPr>
          <a:r>
            <a:rPr lang="en-US" sz="1800" b="1" dirty="0">
              <a:latin typeface="+mj-lt"/>
            </a:rPr>
            <a:t>March 16 </a:t>
          </a:r>
          <a:r>
            <a:rPr lang="en-US" sz="1400" b="0" dirty="0">
              <a:latin typeface="+mj-lt"/>
            </a:rPr>
            <a:t>– </a:t>
          </a:r>
          <a:r>
            <a:rPr lang="en-US" sz="1600" b="0" dirty="0">
              <a:latin typeface="+mj-lt"/>
            </a:rPr>
            <a:t>Survey sent to each 100% Association Executive in individual emails</a:t>
          </a:r>
        </a:p>
      </dgm:t>
    </dgm:pt>
    <dgm:pt modelId="{B45479DC-4C72-42FD-B1B2-8F2F59F53C16}" type="parTrans" cxnId="{C94B4327-3DE7-419F-9622-FD74F3EEE0D7}">
      <dgm:prSet/>
      <dgm:spPr/>
      <dgm:t>
        <a:bodyPr/>
        <a:lstStyle/>
        <a:p>
          <a:endParaRPr lang="en-US"/>
        </a:p>
      </dgm:t>
    </dgm:pt>
    <dgm:pt modelId="{C3EE1F6D-B665-4FE9-A4BA-C693CF85FAAE}" type="sibTrans" cxnId="{C94B4327-3DE7-419F-9622-FD74F3EEE0D7}">
      <dgm:prSet/>
      <dgm:spPr/>
      <dgm:t>
        <a:bodyPr/>
        <a:lstStyle/>
        <a:p>
          <a:endParaRPr lang="en-US"/>
        </a:p>
      </dgm:t>
    </dgm:pt>
    <dgm:pt modelId="{BC9DA985-744E-449D-96EE-805D0C03CEA6}">
      <dgm:prSet phldrT="[Text]" custT="1"/>
      <dgm:spPr/>
      <dgm:t>
        <a:bodyPr/>
        <a:lstStyle/>
        <a:p>
          <a:endParaRPr lang="en-US" sz="1800" dirty="0"/>
        </a:p>
      </dgm:t>
    </dgm:pt>
    <dgm:pt modelId="{6A375490-AAE6-471C-9E33-6D086F9D3861}" type="parTrans" cxnId="{F883ABA6-7B57-473D-95DE-48E64451E380}">
      <dgm:prSet/>
      <dgm:spPr/>
      <dgm:t>
        <a:bodyPr/>
        <a:lstStyle/>
        <a:p>
          <a:endParaRPr lang="en-US"/>
        </a:p>
      </dgm:t>
    </dgm:pt>
    <dgm:pt modelId="{6F83C90D-58F0-41C0-802E-0949D8B1889A}" type="sibTrans" cxnId="{F883ABA6-7B57-473D-95DE-48E64451E380}">
      <dgm:prSet/>
      <dgm:spPr/>
      <dgm:t>
        <a:bodyPr/>
        <a:lstStyle/>
        <a:p>
          <a:endParaRPr lang="en-US"/>
        </a:p>
      </dgm:t>
    </dgm:pt>
    <dgm:pt modelId="{33C9DA1F-6BBF-4912-BCF3-491422EAE6BF}">
      <dgm:prSet phldrT="[Text]" custT="1"/>
      <dgm:spPr/>
      <dgm:t>
        <a:bodyPr/>
        <a:lstStyle/>
        <a:p>
          <a:endParaRPr lang="en-US" sz="1800" b="1" dirty="0">
            <a:latin typeface="+mj-lt"/>
          </a:endParaRPr>
        </a:p>
      </dgm:t>
    </dgm:pt>
    <dgm:pt modelId="{D9590F84-9600-4062-8D11-4080DB1DFD5A}" type="parTrans" cxnId="{BE9F9F87-7392-46ED-91B8-F9F762043EB9}">
      <dgm:prSet/>
      <dgm:spPr/>
      <dgm:t>
        <a:bodyPr/>
        <a:lstStyle/>
        <a:p>
          <a:endParaRPr lang="en-US"/>
        </a:p>
      </dgm:t>
    </dgm:pt>
    <dgm:pt modelId="{6F31F7EC-01B4-4C9C-812E-CB202F067873}" type="sibTrans" cxnId="{BE9F9F87-7392-46ED-91B8-F9F762043EB9}">
      <dgm:prSet/>
      <dgm:spPr/>
      <dgm:t>
        <a:bodyPr/>
        <a:lstStyle/>
        <a:p>
          <a:endParaRPr lang="en-US"/>
        </a:p>
      </dgm:t>
    </dgm:pt>
    <dgm:pt modelId="{B11A93C8-8C12-47CA-87DF-E8D022C65A6E}" type="pres">
      <dgm:prSet presAssocID="{B58DD6A3-8520-4E9D-97FC-27FEC6596243}" presName="Name0" presStyleCnt="0">
        <dgm:presLayoutVars>
          <dgm:dir/>
          <dgm:resizeHandles val="exact"/>
        </dgm:presLayoutVars>
      </dgm:prSet>
      <dgm:spPr/>
    </dgm:pt>
    <dgm:pt modelId="{D7721CC9-6A26-49F5-9393-0B56D0D8AC09}" type="pres">
      <dgm:prSet presAssocID="{B58DD6A3-8520-4E9D-97FC-27FEC6596243}" presName="arrow" presStyleLbl="bgShp" presStyleIdx="0" presStyleCnt="1"/>
      <dgm:spPr/>
    </dgm:pt>
    <dgm:pt modelId="{659055A1-94E7-4AEB-B3CF-FD1DDFD46F15}" type="pres">
      <dgm:prSet presAssocID="{B58DD6A3-8520-4E9D-97FC-27FEC6596243}" presName="points" presStyleCnt="0"/>
      <dgm:spPr/>
    </dgm:pt>
    <dgm:pt modelId="{87F9C7F8-BE7C-4EA7-BC25-E78DE25F9803}" type="pres">
      <dgm:prSet presAssocID="{50DBEA3E-D4F8-4291-A097-CFBD8AC7A557}" presName="compositeA" presStyleCnt="0"/>
      <dgm:spPr/>
    </dgm:pt>
    <dgm:pt modelId="{8A05974C-ED40-4E3B-9EA9-E9B57AE0087B}" type="pres">
      <dgm:prSet presAssocID="{50DBEA3E-D4F8-4291-A097-CFBD8AC7A557}" presName="textA" presStyleLbl="revTx" presStyleIdx="0" presStyleCnt="3" custScaleX="62065" custScaleY="101542" custLinFactNeighborX="-24946" custLinFactNeighborY="-6060">
        <dgm:presLayoutVars>
          <dgm:bulletEnabled val="1"/>
        </dgm:presLayoutVars>
      </dgm:prSet>
      <dgm:spPr/>
    </dgm:pt>
    <dgm:pt modelId="{181EF41F-CD3E-446F-B797-89E0B90CACEA}" type="pres">
      <dgm:prSet presAssocID="{50DBEA3E-D4F8-4291-A097-CFBD8AC7A557}" presName="circleA" presStyleLbl="node1" presStyleIdx="0" presStyleCnt="3" custLinFactX="-100000" custLinFactNeighborX="-129788" custLinFactNeighborY="1744"/>
      <dgm:spPr/>
    </dgm:pt>
    <dgm:pt modelId="{E620FF0C-C8A1-49B5-98C7-C927DE3EB41D}" type="pres">
      <dgm:prSet presAssocID="{50DBEA3E-D4F8-4291-A097-CFBD8AC7A557}" presName="spaceA" presStyleCnt="0"/>
      <dgm:spPr/>
    </dgm:pt>
    <dgm:pt modelId="{918C1C36-A2D8-4644-A332-FE658E2307A8}" type="pres">
      <dgm:prSet presAssocID="{C3EE1F6D-B665-4FE9-A4BA-C693CF85FAAE}" presName="space" presStyleCnt="0"/>
      <dgm:spPr/>
    </dgm:pt>
    <dgm:pt modelId="{29CA71B8-BA84-4610-A154-7EE2208DEA8B}" type="pres">
      <dgm:prSet presAssocID="{BC9DA985-744E-449D-96EE-805D0C03CEA6}" presName="compositeB" presStyleCnt="0"/>
      <dgm:spPr/>
    </dgm:pt>
    <dgm:pt modelId="{AE84C40D-C73B-4C6D-AE7D-F47D107AE9CF}" type="pres">
      <dgm:prSet presAssocID="{BC9DA985-744E-449D-96EE-805D0C03CEA6}" presName="textB" presStyleLbl="revTx" presStyleIdx="1" presStyleCnt="3" custScaleX="34944">
        <dgm:presLayoutVars>
          <dgm:bulletEnabled val="1"/>
        </dgm:presLayoutVars>
      </dgm:prSet>
      <dgm:spPr/>
    </dgm:pt>
    <dgm:pt modelId="{0E89459E-B87F-472A-A82A-099F934FBCA2}" type="pres">
      <dgm:prSet presAssocID="{BC9DA985-744E-449D-96EE-805D0C03CEA6}" presName="circleB" presStyleLbl="node1" presStyleIdx="1" presStyleCnt="3" custLinFactNeighborX="-70729" custLinFactNeighborY="2159"/>
      <dgm:spPr/>
    </dgm:pt>
    <dgm:pt modelId="{CE40A941-F216-4AD3-A80E-C6B84B6C3452}" type="pres">
      <dgm:prSet presAssocID="{BC9DA985-744E-449D-96EE-805D0C03CEA6}" presName="spaceB" presStyleCnt="0"/>
      <dgm:spPr/>
    </dgm:pt>
    <dgm:pt modelId="{AAC38642-5445-4093-842B-2AA9DEEAD4BF}" type="pres">
      <dgm:prSet presAssocID="{6F83C90D-58F0-41C0-802E-0949D8B1889A}" presName="space" presStyleCnt="0"/>
      <dgm:spPr/>
    </dgm:pt>
    <dgm:pt modelId="{87B03724-45E6-4446-B9CF-46E55A6EF3F2}" type="pres">
      <dgm:prSet presAssocID="{33C9DA1F-6BBF-4912-BCF3-491422EAE6BF}" presName="compositeA" presStyleCnt="0"/>
      <dgm:spPr/>
    </dgm:pt>
    <dgm:pt modelId="{D7A465BD-EAC7-45FF-B116-D761454993B1}" type="pres">
      <dgm:prSet presAssocID="{33C9DA1F-6BBF-4912-BCF3-491422EAE6BF}" presName="textA" presStyleLbl="revTx" presStyleIdx="2" presStyleCnt="3" custScaleX="47161">
        <dgm:presLayoutVars>
          <dgm:bulletEnabled val="1"/>
        </dgm:presLayoutVars>
      </dgm:prSet>
      <dgm:spPr/>
    </dgm:pt>
    <dgm:pt modelId="{D2B14C43-9A39-4D03-971C-8571C2F8C2DA}" type="pres">
      <dgm:prSet presAssocID="{33C9DA1F-6BBF-4912-BCF3-491422EAE6BF}" presName="circleA" presStyleLbl="node1" presStyleIdx="2" presStyleCnt="3" custLinFactX="100000" custLinFactNeighborX="138650" custLinFactNeighborY="1418"/>
      <dgm:spPr/>
    </dgm:pt>
    <dgm:pt modelId="{D600A293-D382-4D29-A786-AB2A02C91B97}" type="pres">
      <dgm:prSet presAssocID="{33C9DA1F-6BBF-4912-BCF3-491422EAE6BF}" presName="spaceA" presStyleCnt="0"/>
      <dgm:spPr/>
    </dgm:pt>
  </dgm:ptLst>
  <dgm:cxnLst>
    <dgm:cxn modelId="{9D665E10-B9F4-4119-86A8-373AD68482F9}" type="presOf" srcId="{BC9DA985-744E-449D-96EE-805D0C03CEA6}" destId="{AE84C40D-C73B-4C6D-AE7D-F47D107AE9CF}" srcOrd="0" destOrd="0" presId="urn:microsoft.com/office/officeart/2005/8/layout/hProcess11"/>
    <dgm:cxn modelId="{C94B4327-3DE7-419F-9622-FD74F3EEE0D7}" srcId="{B58DD6A3-8520-4E9D-97FC-27FEC6596243}" destId="{50DBEA3E-D4F8-4291-A097-CFBD8AC7A557}" srcOrd="0" destOrd="0" parTransId="{B45479DC-4C72-42FD-B1B2-8F2F59F53C16}" sibTransId="{C3EE1F6D-B665-4FE9-A4BA-C693CF85FAAE}"/>
    <dgm:cxn modelId="{BE9F9F87-7392-46ED-91B8-F9F762043EB9}" srcId="{B58DD6A3-8520-4E9D-97FC-27FEC6596243}" destId="{33C9DA1F-6BBF-4912-BCF3-491422EAE6BF}" srcOrd="2" destOrd="0" parTransId="{D9590F84-9600-4062-8D11-4080DB1DFD5A}" sibTransId="{6F31F7EC-01B4-4C9C-812E-CB202F067873}"/>
    <dgm:cxn modelId="{7D24849B-193C-4C03-8471-EBE5345D812F}" type="presOf" srcId="{50DBEA3E-D4F8-4291-A097-CFBD8AC7A557}" destId="{8A05974C-ED40-4E3B-9EA9-E9B57AE0087B}" srcOrd="0" destOrd="0" presId="urn:microsoft.com/office/officeart/2005/8/layout/hProcess11"/>
    <dgm:cxn modelId="{F883ABA6-7B57-473D-95DE-48E64451E380}" srcId="{B58DD6A3-8520-4E9D-97FC-27FEC6596243}" destId="{BC9DA985-744E-449D-96EE-805D0C03CEA6}" srcOrd="1" destOrd="0" parTransId="{6A375490-AAE6-471C-9E33-6D086F9D3861}" sibTransId="{6F83C90D-58F0-41C0-802E-0949D8B1889A}"/>
    <dgm:cxn modelId="{4DE1FEC7-42D5-48FD-AAA9-C290C99EAB9D}" type="presOf" srcId="{B58DD6A3-8520-4E9D-97FC-27FEC6596243}" destId="{B11A93C8-8C12-47CA-87DF-E8D022C65A6E}" srcOrd="0" destOrd="0" presId="urn:microsoft.com/office/officeart/2005/8/layout/hProcess11"/>
    <dgm:cxn modelId="{E848CAF2-CC27-4143-969C-E7DA784CA05E}" type="presOf" srcId="{33C9DA1F-6BBF-4912-BCF3-491422EAE6BF}" destId="{D7A465BD-EAC7-45FF-B116-D761454993B1}" srcOrd="0" destOrd="0" presId="urn:microsoft.com/office/officeart/2005/8/layout/hProcess11"/>
    <dgm:cxn modelId="{B65841A8-A7AB-4FDE-A02E-BB00ADE7871D}" type="presParOf" srcId="{B11A93C8-8C12-47CA-87DF-E8D022C65A6E}" destId="{D7721CC9-6A26-49F5-9393-0B56D0D8AC09}" srcOrd="0" destOrd="0" presId="urn:microsoft.com/office/officeart/2005/8/layout/hProcess11"/>
    <dgm:cxn modelId="{7F6996A8-E557-4191-ADF4-401AA1722596}" type="presParOf" srcId="{B11A93C8-8C12-47CA-87DF-E8D022C65A6E}" destId="{659055A1-94E7-4AEB-B3CF-FD1DDFD46F15}" srcOrd="1" destOrd="0" presId="urn:microsoft.com/office/officeart/2005/8/layout/hProcess11"/>
    <dgm:cxn modelId="{963C1D63-6DF4-48E5-89A7-C8F48B5415A8}" type="presParOf" srcId="{659055A1-94E7-4AEB-B3CF-FD1DDFD46F15}" destId="{87F9C7F8-BE7C-4EA7-BC25-E78DE25F9803}" srcOrd="0" destOrd="0" presId="urn:microsoft.com/office/officeart/2005/8/layout/hProcess11"/>
    <dgm:cxn modelId="{1A4E6D15-B83A-4617-8B16-7DCBEAFCD573}" type="presParOf" srcId="{87F9C7F8-BE7C-4EA7-BC25-E78DE25F9803}" destId="{8A05974C-ED40-4E3B-9EA9-E9B57AE0087B}" srcOrd="0" destOrd="0" presId="urn:microsoft.com/office/officeart/2005/8/layout/hProcess11"/>
    <dgm:cxn modelId="{A8798C73-5945-465F-BF23-439301FBEE2B}" type="presParOf" srcId="{87F9C7F8-BE7C-4EA7-BC25-E78DE25F9803}" destId="{181EF41F-CD3E-446F-B797-89E0B90CACEA}" srcOrd="1" destOrd="0" presId="urn:microsoft.com/office/officeart/2005/8/layout/hProcess11"/>
    <dgm:cxn modelId="{A2C71C82-981B-4249-8EA2-271654BDEAC5}" type="presParOf" srcId="{87F9C7F8-BE7C-4EA7-BC25-E78DE25F9803}" destId="{E620FF0C-C8A1-49B5-98C7-C927DE3EB41D}" srcOrd="2" destOrd="0" presId="urn:microsoft.com/office/officeart/2005/8/layout/hProcess11"/>
    <dgm:cxn modelId="{3D3F1517-EA33-47B2-B58D-92B418643D8C}" type="presParOf" srcId="{659055A1-94E7-4AEB-B3CF-FD1DDFD46F15}" destId="{918C1C36-A2D8-4644-A332-FE658E2307A8}" srcOrd="1" destOrd="0" presId="urn:microsoft.com/office/officeart/2005/8/layout/hProcess11"/>
    <dgm:cxn modelId="{8C674C29-D3E8-4A7C-93B8-49DF628D8A1A}" type="presParOf" srcId="{659055A1-94E7-4AEB-B3CF-FD1DDFD46F15}" destId="{29CA71B8-BA84-4610-A154-7EE2208DEA8B}" srcOrd="2" destOrd="0" presId="urn:microsoft.com/office/officeart/2005/8/layout/hProcess11"/>
    <dgm:cxn modelId="{F17F637B-49CC-4D37-B0E3-1FE2860BCDED}" type="presParOf" srcId="{29CA71B8-BA84-4610-A154-7EE2208DEA8B}" destId="{AE84C40D-C73B-4C6D-AE7D-F47D107AE9CF}" srcOrd="0" destOrd="0" presId="urn:microsoft.com/office/officeart/2005/8/layout/hProcess11"/>
    <dgm:cxn modelId="{B966F63A-27C9-49AA-9833-DAD507771CD2}" type="presParOf" srcId="{29CA71B8-BA84-4610-A154-7EE2208DEA8B}" destId="{0E89459E-B87F-472A-A82A-099F934FBCA2}" srcOrd="1" destOrd="0" presId="urn:microsoft.com/office/officeart/2005/8/layout/hProcess11"/>
    <dgm:cxn modelId="{EA76FCC6-7122-4F76-B20C-450DF80AF258}" type="presParOf" srcId="{29CA71B8-BA84-4610-A154-7EE2208DEA8B}" destId="{CE40A941-F216-4AD3-A80E-C6B84B6C3452}" srcOrd="2" destOrd="0" presId="urn:microsoft.com/office/officeart/2005/8/layout/hProcess11"/>
    <dgm:cxn modelId="{1EAF9EC5-49AE-4031-9DCE-DB9DC1E857A3}" type="presParOf" srcId="{659055A1-94E7-4AEB-B3CF-FD1DDFD46F15}" destId="{AAC38642-5445-4093-842B-2AA9DEEAD4BF}" srcOrd="3" destOrd="0" presId="urn:microsoft.com/office/officeart/2005/8/layout/hProcess11"/>
    <dgm:cxn modelId="{C32188BF-6C75-450B-875B-720132A5C0CA}" type="presParOf" srcId="{659055A1-94E7-4AEB-B3CF-FD1DDFD46F15}" destId="{87B03724-45E6-4446-B9CF-46E55A6EF3F2}" srcOrd="4" destOrd="0" presId="urn:microsoft.com/office/officeart/2005/8/layout/hProcess11"/>
    <dgm:cxn modelId="{05250F30-1DEC-477A-B1F8-BCAD4EF76C3F}" type="presParOf" srcId="{87B03724-45E6-4446-B9CF-46E55A6EF3F2}" destId="{D7A465BD-EAC7-45FF-B116-D761454993B1}" srcOrd="0" destOrd="0" presId="urn:microsoft.com/office/officeart/2005/8/layout/hProcess11"/>
    <dgm:cxn modelId="{70056445-14EE-4AC3-A61F-C5FFA2CA9B07}" type="presParOf" srcId="{87B03724-45E6-4446-B9CF-46E55A6EF3F2}" destId="{D2B14C43-9A39-4D03-971C-8571C2F8C2DA}" srcOrd="1" destOrd="0" presId="urn:microsoft.com/office/officeart/2005/8/layout/hProcess11"/>
    <dgm:cxn modelId="{23356B27-F3C6-43BA-9B92-CBC975DF51BB}" type="presParOf" srcId="{87B03724-45E6-4446-B9CF-46E55A6EF3F2}" destId="{D600A293-D382-4D29-A786-AB2A02C91B97}"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721CC9-6A26-49F5-9393-0B56D0D8AC09}">
      <dsp:nvSpPr>
        <dsp:cNvPr id="0" name=""/>
        <dsp:cNvSpPr/>
      </dsp:nvSpPr>
      <dsp:spPr>
        <a:xfrm>
          <a:off x="0" y="1147713"/>
          <a:ext cx="12192000" cy="1530284"/>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05974C-ED40-4E3B-9EA9-E9B57AE0087B}">
      <dsp:nvSpPr>
        <dsp:cNvPr id="0" name=""/>
        <dsp:cNvSpPr/>
      </dsp:nvSpPr>
      <dsp:spPr>
        <a:xfrm>
          <a:off x="0" y="-5899"/>
          <a:ext cx="2194715" cy="15538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b" anchorCtr="0">
          <a:noAutofit/>
        </a:bodyPr>
        <a:lstStyle/>
        <a:p>
          <a:pPr marL="0" lvl="0" indent="0" algn="l" defTabSz="711200">
            <a:lnSpc>
              <a:spcPct val="100000"/>
            </a:lnSpc>
            <a:spcBef>
              <a:spcPct val="0"/>
            </a:spcBef>
            <a:spcAft>
              <a:spcPts val="0"/>
            </a:spcAft>
            <a:buNone/>
          </a:pPr>
          <a:endParaRPr lang="en-US" sz="1600" kern="1200" dirty="0">
            <a:latin typeface="+mj-lt"/>
          </a:endParaRPr>
        </a:p>
        <a:p>
          <a:pPr marL="0" lvl="0" indent="0" algn="l" defTabSz="711200">
            <a:lnSpc>
              <a:spcPct val="100000"/>
            </a:lnSpc>
            <a:spcBef>
              <a:spcPct val="0"/>
            </a:spcBef>
            <a:spcAft>
              <a:spcPts val="0"/>
            </a:spcAft>
            <a:buNone/>
          </a:pPr>
          <a:r>
            <a:rPr lang="en-US" sz="1800" b="1" kern="1200" dirty="0">
              <a:latin typeface="+mj-lt"/>
            </a:rPr>
            <a:t>March 16 </a:t>
          </a:r>
          <a:r>
            <a:rPr lang="en-US" sz="1400" b="0" kern="1200" dirty="0">
              <a:latin typeface="+mj-lt"/>
            </a:rPr>
            <a:t>– </a:t>
          </a:r>
          <a:r>
            <a:rPr lang="en-US" sz="1600" b="0" kern="1200" dirty="0">
              <a:latin typeface="+mj-lt"/>
            </a:rPr>
            <a:t>Survey sent to each 100% Association Executive in individual emails</a:t>
          </a:r>
        </a:p>
      </dsp:txBody>
      <dsp:txXfrm>
        <a:off x="0" y="-5899"/>
        <a:ext cx="2194715" cy="1553881"/>
      </dsp:txXfrm>
    </dsp:sp>
    <dsp:sp modelId="{181EF41F-CD3E-446F-B797-89E0B90CACEA}">
      <dsp:nvSpPr>
        <dsp:cNvPr id="0" name=""/>
        <dsp:cNvSpPr/>
      </dsp:nvSpPr>
      <dsp:spPr>
        <a:xfrm>
          <a:off x="703047" y="1734141"/>
          <a:ext cx="382571" cy="38257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84C40D-C73B-4C6D-AE7D-F47D107AE9CF}">
      <dsp:nvSpPr>
        <dsp:cNvPr id="0" name=""/>
        <dsp:cNvSpPr/>
      </dsp:nvSpPr>
      <dsp:spPr>
        <a:xfrm>
          <a:off x="4868562" y="2295426"/>
          <a:ext cx="1235674" cy="1530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endParaRPr lang="en-US" sz="1800" kern="1200" dirty="0"/>
        </a:p>
      </dsp:txBody>
      <dsp:txXfrm>
        <a:off x="4868562" y="2295426"/>
        <a:ext cx="1235674" cy="1530284"/>
      </dsp:txXfrm>
    </dsp:sp>
    <dsp:sp modelId="{0E89459E-B87F-472A-A82A-099F934FBCA2}">
      <dsp:nvSpPr>
        <dsp:cNvPr id="0" name=""/>
        <dsp:cNvSpPr/>
      </dsp:nvSpPr>
      <dsp:spPr>
        <a:xfrm>
          <a:off x="5024525" y="1729829"/>
          <a:ext cx="382571" cy="38257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A465BD-EAC7-45FF-B116-D761454993B1}">
      <dsp:nvSpPr>
        <dsp:cNvPr id="0" name=""/>
        <dsp:cNvSpPr/>
      </dsp:nvSpPr>
      <dsp:spPr>
        <a:xfrm>
          <a:off x="8365520" y="0"/>
          <a:ext cx="1667686" cy="1530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90000"/>
            </a:lnSpc>
            <a:spcBef>
              <a:spcPct val="0"/>
            </a:spcBef>
            <a:spcAft>
              <a:spcPct val="35000"/>
            </a:spcAft>
            <a:buNone/>
          </a:pPr>
          <a:endParaRPr lang="en-US" sz="1800" b="1" kern="1200" dirty="0">
            <a:latin typeface="+mj-lt"/>
          </a:endParaRPr>
        </a:p>
      </dsp:txBody>
      <dsp:txXfrm>
        <a:off x="8365520" y="0"/>
        <a:ext cx="1667686" cy="1530284"/>
      </dsp:txXfrm>
    </dsp:sp>
    <dsp:sp modelId="{D2B14C43-9A39-4D03-971C-8571C2F8C2DA}">
      <dsp:nvSpPr>
        <dsp:cNvPr id="0" name=""/>
        <dsp:cNvSpPr/>
      </dsp:nvSpPr>
      <dsp:spPr>
        <a:xfrm>
          <a:off x="9921084" y="1726994"/>
          <a:ext cx="382571" cy="38257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0.25315</cdr:x>
      <cdr:y>0.75723</cdr:y>
    </cdr:from>
    <cdr:to>
      <cdr:x>0.34554</cdr:x>
      <cdr:y>0.90935</cdr:y>
    </cdr:to>
    <cdr:sp macro="" textlink="">
      <cdr:nvSpPr>
        <cdr:cNvPr id="2" name="TextBox 1">
          <a:extLst xmlns:a="http://schemas.openxmlformats.org/drawingml/2006/main">
            <a:ext uri="{FF2B5EF4-FFF2-40B4-BE49-F238E27FC236}">
              <a16:creationId xmlns:a16="http://schemas.microsoft.com/office/drawing/2014/main" id="{C19C853D-7168-20D6-747C-225C97A1652C}"/>
            </a:ext>
          </a:extLst>
        </cdr:cNvPr>
        <cdr:cNvSpPr txBox="1"/>
      </cdr:nvSpPr>
      <cdr:spPr>
        <a:xfrm xmlns:a="http://schemas.openxmlformats.org/drawingml/2006/main">
          <a:off x="1660254" y="3070898"/>
          <a:ext cx="605928" cy="61694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200" dirty="0"/>
        </a:p>
        <a:p xmlns:a="http://schemas.openxmlformats.org/drawingml/2006/main">
          <a:r>
            <a:rPr lang="en-US" sz="1800" b="1" dirty="0">
              <a:latin typeface="+mj-lt"/>
            </a:rPr>
            <a:t>45%</a:t>
          </a:r>
        </a:p>
      </cdr:txBody>
    </cdr:sp>
  </cdr:relSizeAnchor>
  <cdr:relSizeAnchor xmlns:cdr="http://schemas.openxmlformats.org/drawingml/2006/chartDrawing">
    <cdr:from>
      <cdr:x>0.68989</cdr:x>
      <cdr:y>0.6377</cdr:y>
    </cdr:from>
    <cdr:to>
      <cdr:x>0.81756</cdr:x>
      <cdr:y>0.84144</cdr:y>
    </cdr:to>
    <cdr:sp macro="" textlink="">
      <cdr:nvSpPr>
        <cdr:cNvPr id="3" name="TextBox 2">
          <a:extLst xmlns:a="http://schemas.openxmlformats.org/drawingml/2006/main">
            <a:ext uri="{FF2B5EF4-FFF2-40B4-BE49-F238E27FC236}">
              <a16:creationId xmlns:a16="http://schemas.microsoft.com/office/drawing/2014/main" id="{F131FF0C-CF62-3FDE-3EEE-0FCD8F286C5B}"/>
            </a:ext>
          </a:extLst>
        </cdr:cNvPr>
        <cdr:cNvSpPr txBox="1"/>
      </cdr:nvSpPr>
      <cdr:spPr>
        <a:xfrm xmlns:a="http://schemas.openxmlformats.org/drawingml/2006/main">
          <a:off x="4524640" y="2586157"/>
          <a:ext cx="837282" cy="8262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a:p xmlns:a="http://schemas.openxmlformats.org/drawingml/2006/main">
          <a:endParaRPr lang="en-US" dirty="0"/>
        </a:p>
        <a:p xmlns:a="http://schemas.openxmlformats.org/drawingml/2006/main">
          <a:endParaRPr lang="en-US" sz="1100" dirty="0"/>
        </a:p>
        <a:p xmlns:a="http://schemas.openxmlformats.org/drawingml/2006/main">
          <a:r>
            <a:rPr lang="en-US" sz="1800" b="1" dirty="0">
              <a:latin typeface="+mj-lt"/>
            </a:rPr>
            <a:t>14%</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CE2BAA-9426-AA4C-B50D-180FC07680BC}" type="datetimeFigureOut">
              <a:rPr lang="en-US" smtClean="0"/>
              <a:t>9/16/2022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434BBF-BF86-EB49-84B6-20B245F41278}" type="slidenum">
              <a:rPr lang="en-US" smtClean="0"/>
              <a:t>‹#›</a:t>
            </a:fld>
            <a:endParaRPr lang="en-US" dirty="0"/>
          </a:p>
        </p:txBody>
      </p:sp>
    </p:spTree>
    <p:extLst>
      <p:ext uri="{BB962C8B-B14F-4D97-AF65-F5344CB8AC3E}">
        <p14:creationId xmlns:p14="http://schemas.microsoft.com/office/powerpoint/2010/main" val="3836522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F34805-1F01-4BDA-A8CA-FCEA2B4BC8D0}" type="datetime3">
              <a:rPr kumimoji="0" lang="en-US" sz="900" b="0" i="0" u="none" strike="noStrike" kern="1200" cap="none" spc="0" normalizeH="0" baseline="0" noProof="0" smtClean="0">
                <a:ln>
                  <a:noFill/>
                </a:ln>
                <a:solidFill>
                  <a:srgbClr val="000000"/>
                </a:solidFill>
                <a:effectLst/>
                <a:uLnTx/>
                <a:uFillTx/>
                <a:latin typeface="Arial"/>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16 September 2022</a:t>
            </a:fld>
            <a:endParaRPr kumimoji="0" lang="en-US" sz="9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5EBCF4-26FC-4F76-8DA1-52FDDC328D44}" type="slidenum">
              <a:rPr kumimoji="0" lang="en-US" sz="900" b="0" i="0" u="none" strike="noStrike" kern="1200" cap="none" spc="0" normalizeH="0" baseline="0" noProof="0" smtClean="0">
                <a:ln>
                  <a:noFill/>
                </a:ln>
                <a:solidFill>
                  <a:srgbClr val="000000"/>
                </a:solidFill>
                <a:effectLst/>
                <a:uLnTx/>
                <a:uFillTx/>
                <a:latin typeface="Arial"/>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9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1" name="Slide Image Placeholder 50">
            <a:extLst>
              <a:ext uri="{FF2B5EF4-FFF2-40B4-BE49-F238E27FC236}">
                <a16:creationId xmlns:a16="http://schemas.microsoft.com/office/drawing/2014/main" id="{DCE3710F-2356-44F5-A47E-3DFCE8CD483E}"/>
              </a:ext>
            </a:extLst>
          </p:cNvPr>
          <p:cNvSpPr>
            <a:spLocks noGrp="1" noRot="1" noChangeAspect="1"/>
          </p:cNvSpPr>
          <p:nvPr>
            <p:ph type="sldImg"/>
          </p:nvPr>
        </p:nvSpPr>
        <p:spPr>
          <a:xfrm>
            <a:off x="735013" y="563563"/>
            <a:ext cx="5632450" cy="3168650"/>
          </a:xfrm>
        </p:spPr>
      </p:sp>
      <p:sp>
        <p:nvSpPr>
          <p:cNvPr id="2" name="Notes Placeholder 1">
            <a:extLst>
              <a:ext uri="{FF2B5EF4-FFF2-40B4-BE49-F238E27FC236}">
                <a16:creationId xmlns:a16="http://schemas.microsoft.com/office/drawing/2014/main" id="{8474380A-5F1F-839B-23FE-4F67BFB58FA9}"/>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10783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Light" panose="020F0302020204030204" pitchFamily="34" charset="0"/>
                <a:ea typeface="Calibri" panose="020F0502020204030204" pitchFamily="34" charset="0"/>
                <a:cs typeface="Calibri Light" panose="020F0302020204030204" pitchFamily="34" charset="0"/>
              </a:rPr>
              <a:t>100% Association Executives were asked to identify the gender of the CEOs/Executive Directors of their members. Most reported that females make up a significant majority of the heads of their member organizations.</a:t>
            </a:r>
          </a:p>
          <a:p>
            <a:endParaRPr lang="en-US" sz="1200" dirty="0">
              <a:effectLst/>
              <a:latin typeface="Calibri Light" panose="020F0302020204030204" pitchFamily="34" charset="0"/>
              <a:ea typeface="Calibri" panose="020F0502020204030204" pitchFamily="34" charset="0"/>
              <a:cs typeface="Calibri Light" panose="020F0302020204030204" pitchFamily="34" charset="0"/>
            </a:endParaRPr>
          </a:p>
          <a:p>
            <a:r>
              <a:rPr lang="en-US" sz="1200" dirty="0">
                <a:effectLst/>
                <a:latin typeface="Calibri Light" panose="020F0302020204030204" pitchFamily="34" charset="0"/>
                <a:ea typeface="Calibri" panose="020F0502020204030204" pitchFamily="34" charset="0"/>
                <a:cs typeface="Calibri Light" panose="020F0302020204030204" pitchFamily="34" charset="0"/>
              </a:rPr>
              <a:t>Specifics (only if needed) - </a:t>
            </a:r>
          </a:p>
          <a:p>
            <a:pPr marL="171450" indent="-171450">
              <a:buFont typeface="Arial" panose="020B0604020202020204" pitchFamily="34" charset="0"/>
              <a:buChar char="•"/>
            </a:pPr>
            <a:r>
              <a:rPr lang="en-US" sz="1200" dirty="0">
                <a:effectLst/>
                <a:latin typeface="Calibri Light" panose="020F0302020204030204" pitchFamily="34" charset="0"/>
                <a:ea typeface="Calibri" panose="020F0502020204030204" pitchFamily="34" charset="0"/>
                <a:cs typeface="Calibri Light" panose="020F0302020204030204" pitchFamily="34" charset="0"/>
              </a:rPr>
              <a:t>829 members had a female CEO/Executive Director</a:t>
            </a:r>
          </a:p>
          <a:p>
            <a:pPr marL="171450" indent="-171450">
              <a:buFont typeface="Arial" panose="020B0604020202020204" pitchFamily="34" charset="0"/>
              <a:buChar char="•"/>
            </a:pPr>
            <a:r>
              <a:rPr lang="en-US" sz="1200" dirty="0">
                <a:effectLst/>
                <a:latin typeface="Calibri Light" panose="020F0302020204030204" pitchFamily="34" charset="0"/>
                <a:ea typeface="Calibri" panose="020F0502020204030204" pitchFamily="34" charset="0"/>
                <a:cs typeface="Calibri Light" panose="020F0302020204030204" pitchFamily="34" charset="0"/>
              </a:rPr>
              <a:t>723 had a male CEO/Executive Director</a:t>
            </a:r>
          </a:p>
          <a:p>
            <a:pPr marL="171450" indent="-171450">
              <a:buFont typeface="Arial" panose="020B0604020202020204" pitchFamily="34" charset="0"/>
              <a:buChar char="•"/>
            </a:pPr>
            <a:r>
              <a:rPr lang="en-US" sz="1200" dirty="0">
                <a:effectLst/>
                <a:latin typeface="Calibri Light" panose="020F0302020204030204" pitchFamily="34" charset="0"/>
                <a:ea typeface="Calibri" panose="020F0502020204030204" pitchFamily="34" charset="0"/>
                <a:cs typeface="Calibri Light" panose="020F0302020204030204" pitchFamily="34" charset="0"/>
              </a:rPr>
              <a:t>None indicated a CEO/Executive Director </a:t>
            </a:r>
            <a:br>
              <a:rPr lang="en-US" sz="1200" dirty="0">
                <a:effectLst/>
                <a:latin typeface="Calibri Light" panose="020F0302020204030204" pitchFamily="34" charset="0"/>
                <a:ea typeface="Calibri" panose="020F0502020204030204" pitchFamily="34" charset="0"/>
                <a:cs typeface="Calibri Light" panose="020F0302020204030204" pitchFamily="34" charset="0"/>
              </a:rPr>
            </a:br>
            <a:r>
              <a:rPr lang="en-US" sz="1200" dirty="0">
                <a:effectLst/>
                <a:latin typeface="Calibri Light" panose="020F0302020204030204" pitchFamily="34" charset="0"/>
                <a:ea typeface="Calibri" panose="020F0502020204030204" pitchFamily="34" charset="0"/>
                <a:cs typeface="Calibri Light" panose="020F0302020204030204" pitchFamily="34" charset="0"/>
              </a:rPr>
              <a:t>that is non-binary, transgender or intersex</a:t>
            </a:r>
          </a:p>
          <a:p>
            <a:endParaRPr lang="en-US" dirty="0"/>
          </a:p>
        </p:txBody>
      </p:sp>
      <p:sp>
        <p:nvSpPr>
          <p:cNvPr id="4" name="Slide Number Placeholder 3"/>
          <p:cNvSpPr>
            <a:spLocks noGrp="1"/>
          </p:cNvSpPr>
          <p:nvPr>
            <p:ph type="sldNum" sz="quarter" idx="5"/>
          </p:nvPr>
        </p:nvSpPr>
        <p:spPr/>
        <p:txBody>
          <a:bodyPr/>
          <a:lstStyle/>
          <a:p>
            <a:fld id="{A1434BBF-BF86-EB49-84B6-20B245F41278}" type="slidenum">
              <a:rPr lang="en-US" smtClean="0"/>
              <a:t>3</a:t>
            </a:fld>
            <a:endParaRPr lang="en-US" dirty="0"/>
          </a:p>
        </p:txBody>
      </p:sp>
    </p:spTree>
    <p:extLst>
      <p:ext uri="{BB962C8B-B14F-4D97-AF65-F5344CB8AC3E}">
        <p14:creationId xmlns:p14="http://schemas.microsoft.com/office/powerpoint/2010/main" val="3176675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offered to have individual calls with Association Executives if they preferred.  </a:t>
            </a:r>
          </a:p>
        </p:txBody>
      </p:sp>
      <p:sp>
        <p:nvSpPr>
          <p:cNvPr id="4" name="Slide Number Placeholder 3"/>
          <p:cNvSpPr>
            <a:spLocks noGrp="1"/>
          </p:cNvSpPr>
          <p:nvPr>
            <p:ph type="sldNum" sz="quarter" idx="5"/>
          </p:nvPr>
        </p:nvSpPr>
        <p:spPr/>
        <p:txBody>
          <a:bodyPr/>
          <a:lstStyle/>
          <a:p>
            <a:fld id="{A1434BBF-BF86-EB49-84B6-20B245F41278}" type="slidenum">
              <a:rPr lang="en-US" smtClean="0"/>
              <a:t>4</a:t>
            </a:fld>
            <a:endParaRPr lang="en-US" dirty="0"/>
          </a:p>
        </p:txBody>
      </p:sp>
    </p:spTree>
    <p:extLst>
      <p:ext uri="{BB962C8B-B14F-4D97-AF65-F5344CB8AC3E}">
        <p14:creationId xmlns:p14="http://schemas.microsoft.com/office/powerpoint/2010/main" val="215226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434BBF-BF86-EB49-84B6-20B245F41278}" type="slidenum">
              <a:rPr lang="en-US" smtClean="0"/>
              <a:t>5</a:t>
            </a:fld>
            <a:endParaRPr lang="en-US" dirty="0"/>
          </a:p>
        </p:txBody>
      </p:sp>
    </p:spTree>
    <p:extLst>
      <p:ext uri="{BB962C8B-B14F-4D97-AF65-F5344CB8AC3E}">
        <p14:creationId xmlns:p14="http://schemas.microsoft.com/office/powerpoint/2010/main" val="1510325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Light" panose="020F0302020204030204" pitchFamily="34" charset="0"/>
                <a:ea typeface="Calibri" panose="020F0502020204030204" pitchFamily="34" charset="0"/>
                <a:cs typeface="Calibri Light" panose="020F0302020204030204" pitchFamily="34" charset="0"/>
              </a:rPr>
              <a:t>100% Association Executives were asked to identify the gender of the CEOs/Executive Directors of their members. Most reported that females make up a significant majority of the heads of their member organizations.</a:t>
            </a:r>
          </a:p>
          <a:p>
            <a:endParaRPr lang="en-US" sz="1200" dirty="0">
              <a:effectLst/>
              <a:latin typeface="Calibri Light" panose="020F0302020204030204" pitchFamily="34" charset="0"/>
              <a:ea typeface="Calibri" panose="020F0502020204030204" pitchFamily="34" charset="0"/>
              <a:cs typeface="Calibri Light" panose="020F0302020204030204" pitchFamily="34" charset="0"/>
            </a:endParaRPr>
          </a:p>
          <a:p>
            <a:r>
              <a:rPr lang="en-US" sz="1200" dirty="0">
                <a:effectLst/>
                <a:latin typeface="Calibri Light" panose="020F0302020204030204" pitchFamily="34" charset="0"/>
                <a:ea typeface="Calibri" panose="020F0502020204030204" pitchFamily="34" charset="0"/>
                <a:cs typeface="Calibri Light" panose="020F0302020204030204" pitchFamily="34" charset="0"/>
              </a:rPr>
              <a:t>Specifics (only if needed) - </a:t>
            </a:r>
          </a:p>
          <a:p>
            <a:pPr marL="171450" indent="-171450">
              <a:buFont typeface="Arial" panose="020B0604020202020204" pitchFamily="34" charset="0"/>
              <a:buChar char="•"/>
            </a:pPr>
            <a:r>
              <a:rPr lang="en-US" sz="1200" dirty="0">
                <a:effectLst/>
                <a:latin typeface="Calibri Light" panose="020F0302020204030204" pitchFamily="34" charset="0"/>
                <a:ea typeface="Calibri" panose="020F0502020204030204" pitchFamily="34" charset="0"/>
                <a:cs typeface="Calibri Light" panose="020F0302020204030204" pitchFamily="34" charset="0"/>
              </a:rPr>
              <a:t>829 members had a female CEO/Executive Director</a:t>
            </a:r>
          </a:p>
          <a:p>
            <a:pPr marL="171450" indent="-171450">
              <a:buFont typeface="Arial" panose="020B0604020202020204" pitchFamily="34" charset="0"/>
              <a:buChar char="•"/>
            </a:pPr>
            <a:r>
              <a:rPr lang="en-US" sz="1200" dirty="0">
                <a:effectLst/>
                <a:latin typeface="Calibri Light" panose="020F0302020204030204" pitchFamily="34" charset="0"/>
                <a:ea typeface="Calibri" panose="020F0502020204030204" pitchFamily="34" charset="0"/>
                <a:cs typeface="Calibri Light" panose="020F0302020204030204" pitchFamily="34" charset="0"/>
              </a:rPr>
              <a:t>723 had a male CEO/Executive Director</a:t>
            </a:r>
          </a:p>
          <a:p>
            <a:pPr marL="171450" indent="-171450">
              <a:buFont typeface="Arial" panose="020B0604020202020204" pitchFamily="34" charset="0"/>
              <a:buChar char="•"/>
            </a:pPr>
            <a:r>
              <a:rPr lang="en-US" sz="1200" dirty="0">
                <a:effectLst/>
                <a:latin typeface="Calibri Light" panose="020F0302020204030204" pitchFamily="34" charset="0"/>
                <a:ea typeface="Calibri" panose="020F0502020204030204" pitchFamily="34" charset="0"/>
                <a:cs typeface="Calibri Light" panose="020F0302020204030204" pitchFamily="34" charset="0"/>
              </a:rPr>
              <a:t>None indicated a CEO/Executive Director </a:t>
            </a:r>
            <a:br>
              <a:rPr lang="en-US" sz="1200" dirty="0">
                <a:effectLst/>
                <a:latin typeface="Calibri Light" panose="020F0302020204030204" pitchFamily="34" charset="0"/>
                <a:ea typeface="Calibri" panose="020F0502020204030204" pitchFamily="34" charset="0"/>
                <a:cs typeface="Calibri Light" panose="020F0302020204030204" pitchFamily="34" charset="0"/>
              </a:rPr>
            </a:br>
            <a:r>
              <a:rPr lang="en-US" sz="1200" dirty="0">
                <a:effectLst/>
                <a:latin typeface="Calibri Light" panose="020F0302020204030204" pitchFamily="34" charset="0"/>
                <a:ea typeface="Calibri" panose="020F0502020204030204" pitchFamily="34" charset="0"/>
                <a:cs typeface="Calibri Light" panose="020F0302020204030204" pitchFamily="34" charset="0"/>
              </a:rPr>
              <a:t>that is non-binary, transgender or intersex</a:t>
            </a:r>
          </a:p>
          <a:p>
            <a:endParaRPr lang="en-US" dirty="0"/>
          </a:p>
        </p:txBody>
      </p:sp>
      <p:sp>
        <p:nvSpPr>
          <p:cNvPr id="4" name="Slide Number Placeholder 3"/>
          <p:cNvSpPr>
            <a:spLocks noGrp="1"/>
          </p:cNvSpPr>
          <p:nvPr>
            <p:ph type="sldNum" sz="quarter" idx="5"/>
          </p:nvPr>
        </p:nvSpPr>
        <p:spPr/>
        <p:txBody>
          <a:bodyPr/>
          <a:lstStyle/>
          <a:p>
            <a:fld id="{A1434BBF-BF86-EB49-84B6-20B245F41278}" type="slidenum">
              <a:rPr lang="en-US" smtClean="0"/>
              <a:t>6</a:t>
            </a:fld>
            <a:endParaRPr lang="en-US" dirty="0"/>
          </a:p>
        </p:txBody>
      </p:sp>
    </p:spTree>
    <p:extLst>
      <p:ext uri="{BB962C8B-B14F-4D97-AF65-F5344CB8AC3E}">
        <p14:creationId xmlns:p14="http://schemas.microsoft.com/office/powerpoint/2010/main" val="3947867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alibri Light" panose="020F0302020204030204" pitchFamily="34" charset="0"/>
                <a:cs typeface="Calibri Light" panose="020F0302020204030204" pitchFamily="34" charset="0"/>
              </a:rPr>
              <a:t>Association Executives were asked to identify the racial composition, and to identify the Hispanic or Latino composition, of the CEOs/Executive Directors of their members. </a:t>
            </a:r>
          </a:p>
          <a:p>
            <a:endParaRPr lang="en-US" dirty="0">
              <a:latin typeface="Calibri Light" panose="020F0302020204030204" pitchFamily="34" charset="0"/>
              <a:cs typeface="Calibri Light" panose="020F0302020204030204" pitchFamily="34" charset="0"/>
            </a:endParaRPr>
          </a:p>
          <a:p>
            <a:r>
              <a:rPr lang="en-US" dirty="0">
                <a:latin typeface="Calibri Light" panose="020F0302020204030204" pitchFamily="34" charset="0"/>
                <a:cs typeface="Calibri Light" panose="020F0302020204030204" pitchFamily="34" charset="0"/>
              </a:rPr>
              <a:t>The U.S. Office of Management and Budget and the Census Bureau </a:t>
            </a:r>
            <a:r>
              <a:rPr lang="en-US" i="1" dirty="0">
                <a:latin typeface="Calibri Light" panose="020F0302020204030204" pitchFamily="34" charset="0"/>
                <a:cs typeface="Calibri Light" panose="020F0302020204030204" pitchFamily="34" charset="0"/>
              </a:rPr>
              <a:t>“considers race and Hispanic origin to be two separate and distinct concepts. Hispanics and Latinos may be of any race. Thus, the percent Hispanic should not be added to percentages for racial categories.”</a:t>
            </a:r>
            <a:r>
              <a:rPr lang="en-US" dirty="0">
                <a:latin typeface="Calibri Light" panose="020F0302020204030204" pitchFamily="34" charset="0"/>
                <a:cs typeface="Calibri Light" panose="020F0302020204030204" pitchFamily="34" charset="0"/>
              </a:rPr>
              <a:t> This survey and these results reflect this distinction. </a:t>
            </a:r>
          </a:p>
          <a:p>
            <a:endParaRPr lang="en-US" dirty="0">
              <a:latin typeface="Calibri Light" panose="020F0302020204030204" pitchFamily="34" charset="0"/>
              <a:cs typeface="Calibri Light" panose="020F0302020204030204" pitchFamily="34" charset="0"/>
            </a:endParaRPr>
          </a:p>
          <a:p>
            <a:r>
              <a:rPr lang="en-US" dirty="0">
                <a:latin typeface="Calibri Light" panose="020F0302020204030204" pitchFamily="34" charset="0"/>
                <a:cs typeface="Calibri Light" panose="020F0302020204030204" pitchFamily="34" charset="0"/>
              </a:rPr>
              <a:t>Specifically - </a:t>
            </a:r>
          </a:p>
          <a:p>
            <a:pPr marL="171450" indent="-171450">
              <a:buFont typeface="Arial" panose="020B0604020202020204" pitchFamily="34" charset="0"/>
              <a:buChar char="•"/>
            </a:pPr>
            <a:r>
              <a:rPr lang="en-US" dirty="0">
                <a:latin typeface="Calibri Light" panose="020F0302020204030204" pitchFamily="34" charset="0"/>
                <a:cs typeface="Calibri Light" panose="020F0302020204030204" pitchFamily="34" charset="0"/>
              </a:rPr>
              <a:t>87% were reported to be White </a:t>
            </a:r>
          </a:p>
          <a:p>
            <a:pPr marL="171450" indent="-171450">
              <a:buFont typeface="Arial" panose="020B0604020202020204" pitchFamily="34" charset="0"/>
              <a:buChar char="•"/>
            </a:pPr>
            <a:r>
              <a:rPr lang="en-US" dirty="0">
                <a:latin typeface="Calibri Light" panose="020F0302020204030204" pitchFamily="34" charset="0"/>
                <a:cs typeface="Calibri Light" panose="020F0302020204030204" pitchFamily="34" charset="0"/>
              </a:rPr>
              <a:t>13% were reported to be Black or African American</a:t>
            </a:r>
          </a:p>
          <a:p>
            <a:pPr marL="171450" indent="-171450">
              <a:buFont typeface="Arial" panose="020B0604020202020204" pitchFamily="34" charset="0"/>
              <a:buChar char="•"/>
            </a:pPr>
            <a:r>
              <a:rPr lang="en-US" dirty="0">
                <a:latin typeface="Calibri Light" panose="020F0302020204030204" pitchFamily="34" charset="0"/>
                <a:cs typeface="Calibri Light" panose="020F0302020204030204" pitchFamily="34" charset="0"/>
              </a:rPr>
              <a:t>4% were listed as “Not Certain or Unknown”</a:t>
            </a:r>
          </a:p>
          <a:p>
            <a:pPr marL="171450" indent="-171450">
              <a:buFont typeface="Arial" panose="020B0604020202020204" pitchFamily="34" charset="0"/>
              <a:buChar char="•"/>
            </a:pPr>
            <a:r>
              <a:rPr lang="en-US" dirty="0">
                <a:latin typeface="Calibri Light" panose="020F0302020204030204" pitchFamily="34" charset="0"/>
                <a:cs typeface="Calibri Light" panose="020F0302020204030204" pitchFamily="34" charset="0"/>
              </a:rPr>
              <a:t>3% responded “Prefer Not to Specify”</a:t>
            </a:r>
          </a:p>
          <a:p>
            <a:pPr marL="171450" indent="-171450">
              <a:buFont typeface="Arial" panose="020B0604020202020204" pitchFamily="34" charset="0"/>
              <a:buChar char="•"/>
            </a:pPr>
            <a:endParaRPr lang="en-US" dirty="0">
              <a:latin typeface="Calibri Light" panose="020F0302020204030204" pitchFamily="34" charset="0"/>
              <a:cs typeface="Calibri Light" panose="020F0302020204030204" pitchFamily="34" charset="0"/>
            </a:endParaRPr>
          </a:p>
          <a:p>
            <a:pPr marL="171450" indent="-171450">
              <a:buFont typeface="Arial" panose="020B0604020202020204" pitchFamily="34" charset="0"/>
              <a:buChar char="•"/>
            </a:pPr>
            <a:r>
              <a:rPr lang="en-US" dirty="0">
                <a:latin typeface="Calibri Light" panose="020F0302020204030204" pitchFamily="34" charset="0"/>
                <a:cs typeface="Calibri Light" panose="020F0302020204030204" pitchFamily="34" charset="0"/>
              </a:rPr>
              <a:t>95% were identified not to be Hispanic or Latino.</a:t>
            </a:r>
          </a:p>
          <a:p>
            <a:pPr marL="171450" indent="-171450">
              <a:buFont typeface="Arial" panose="020B0604020202020204" pitchFamily="34" charset="0"/>
              <a:buChar char="•"/>
            </a:pPr>
            <a:r>
              <a:rPr lang="en-US" dirty="0">
                <a:latin typeface="Calibri Light" panose="020F0302020204030204" pitchFamily="34" charset="0"/>
                <a:cs typeface="Calibri Light" panose="020F0302020204030204" pitchFamily="34" charset="0"/>
              </a:rPr>
              <a:t>5% were identified at Hispanic or Latino.  </a:t>
            </a:r>
          </a:p>
          <a:p>
            <a:pPr marL="0" indent="0">
              <a:buFont typeface="Arial" panose="020B0604020202020204" pitchFamily="34" charset="0"/>
              <a:buNone/>
            </a:pPr>
            <a:endParaRPr lang="en-US" dirty="0">
              <a:latin typeface="Calibri Light" panose="020F0302020204030204" pitchFamily="34" charset="0"/>
              <a:cs typeface="Calibri Light" panose="020F0302020204030204" pitchFamily="34" charset="0"/>
            </a:endParaRPr>
          </a:p>
          <a:p>
            <a:endParaRPr lang="en-US" dirty="0"/>
          </a:p>
        </p:txBody>
      </p:sp>
      <p:sp>
        <p:nvSpPr>
          <p:cNvPr id="4" name="Slide Number Placeholder 3"/>
          <p:cNvSpPr>
            <a:spLocks noGrp="1"/>
          </p:cNvSpPr>
          <p:nvPr>
            <p:ph type="sldNum" sz="quarter" idx="5"/>
          </p:nvPr>
        </p:nvSpPr>
        <p:spPr/>
        <p:txBody>
          <a:bodyPr/>
          <a:lstStyle/>
          <a:p>
            <a:fld id="{A1434BBF-BF86-EB49-84B6-20B245F41278}" type="slidenum">
              <a:rPr lang="en-US" smtClean="0"/>
              <a:t>7</a:t>
            </a:fld>
            <a:endParaRPr lang="en-US" dirty="0"/>
          </a:p>
        </p:txBody>
      </p:sp>
    </p:spTree>
    <p:extLst>
      <p:ext uri="{BB962C8B-B14F-4D97-AF65-F5344CB8AC3E}">
        <p14:creationId xmlns:p14="http://schemas.microsoft.com/office/powerpoint/2010/main" val="3733711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434BBF-BF86-EB49-84B6-20B245F41278}" type="slidenum">
              <a:rPr lang="en-US" smtClean="0"/>
              <a:t>8</a:t>
            </a:fld>
            <a:endParaRPr lang="en-US" dirty="0"/>
          </a:p>
        </p:txBody>
      </p:sp>
    </p:spTree>
    <p:extLst>
      <p:ext uri="{BB962C8B-B14F-4D97-AF65-F5344CB8AC3E}">
        <p14:creationId xmlns:p14="http://schemas.microsoft.com/office/powerpoint/2010/main" val="1200916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434BBF-BF86-EB49-84B6-20B245F41278}" type="slidenum">
              <a:rPr lang="en-US" smtClean="0"/>
              <a:t>9</a:t>
            </a:fld>
            <a:endParaRPr lang="en-US" dirty="0"/>
          </a:p>
        </p:txBody>
      </p:sp>
    </p:spTree>
    <p:extLst>
      <p:ext uri="{BB962C8B-B14F-4D97-AF65-F5344CB8AC3E}">
        <p14:creationId xmlns:p14="http://schemas.microsoft.com/office/powerpoint/2010/main" val="326040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434BBF-BF86-EB49-84B6-20B245F41278}" type="slidenum">
              <a:rPr lang="en-US" smtClean="0"/>
              <a:t>10</a:t>
            </a:fld>
            <a:endParaRPr lang="en-US" dirty="0"/>
          </a:p>
        </p:txBody>
      </p:sp>
    </p:spTree>
    <p:extLst>
      <p:ext uri="{BB962C8B-B14F-4D97-AF65-F5344CB8AC3E}">
        <p14:creationId xmlns:p14="http://schemas.microsoft.com/office/powerpoint/2010/main" val="772327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5B91268-AB86-9148-9731-ABF651215575}"/>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4133838-55F5-1E4A-B5FD-9A4BE6FC20E8}"/>
              </a:ext>
            </a:extLst>
          </p:cNvPr>
          <p:cNvSpPr>
            <a:spLocks noGrp="1"/>
          </p:cNvSpPr>
          <p:nvPr>
            <p:ph type="ctrTitle" hasCustomPrompt="1"/>
          </p:nvPr>
        </p:nvSpPr>
        <p:spPr>
          <a:xfrm>
            <a:off x="584752" y="3692938"/>
            <a:ext cx="11022496" cy="1655763"/>
          </a:xfrm>
        </p:spPr>
        <p:txBody>
          <a:bodyPr anchor="t" anchorCtr="0">
            <a:noAutofit/>
          </a:bodyPr>
          <a:lstStyle>
            <a:lvl1pPr algn="ctr">
              <a:defRPr sz="6000" b="0" i="0">
                <a:solidFill>
                  <a:srgbClr val="EA5E29"/>
                </a:solidFill>
                <a:latin typeface="Calibri Light" panose="020F0302020204030204" pitchFamily="34" charset="0"/>
                <a:cs typeface="Calibri Light" panose="020F0302020204030204" pitchFamily="34" charset="0"/>
              </a:defRPr>
            </a:lvl1pPr>
          </a:lstStyle>
          <a:p>
            <a:r>
              <a:rPr lang="en-US" dirty="0"/>
              <a:t>Set Title Slide Font Between </a:t>
            </a:r>
            <a:br>
              <a:rPr lang="en-US" dirty="0"/>
            </a:br>
            <a:r>
              <a:rPr lang="en-US" dirty="0"/>
              <a:t>40-65pt</a:t>
            </a:r>
          </a:p>
        </p:txBody>
      </p:sp>
      <p:sp>
        <p:nvSpPr>
          <p:cNvPr id="3" name="Subtitle 2">
            <a:extLst>
              <a:ext uri="{FF2B5EF4-FFF2-40B4-BE49-F238E27FC236}">
                <a16:creationId xmlns:a16="http://schemas.microsoft.com/office/drawing/2014/main" id="{79732EF6-2C34-0345-AA20-6335C996C994}"/>
              </a:ext>
            </a:extLst>
          </p:cNvPr>
          <p:cNvSpPr>
            <a:spLocks noGrp="1"/>
          </p:cNvSpPr>
          <p:nvPr>
            <p:ph type="subTitle" idx="1" hasCustomPrompt="1"/>
          </p:nvPr>
        </p:nvSpPr>
        <p:spPr>
          <a:xfrm>
            <a:off x="584752" y="5440778"/>
            <a:ext cx="11022496" cy="1052098"/>
          </a:xfrm>
        </p:spPr>
        <p:txBody>
          <a:bodyPr>
            <a:noAutofit/>
          </a:bodyPr>
          <a:lstStyle>
            <a:lvl1pPr marL="0" indent="0" algn="ctr">
              <a:lnSpc>
                <a:spcPct val="100000"/>
              </a:lnSpc>
              <a:spcBef>
                <a:spcPts val="0"/>
              </a:spcBef>
              <a:buNone/>
              <a:defRPr sz="2400" b="0" i="0">
                <a:solidFill>
                  <a:schemeClr val="tx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Set subtitle font between 24-35pt. If titles cannot fit within these ranges, </a:t>
            </a:r>
            <a:br>
              <a:rPr lang="en-US" dirty="0"/>
            </a:br>
            <a:r>
              <a:rPr lang="en-US" dirty="0"/>
              <a:t>copy edits may be necessary.</a:t>
            </a:r>
          </a:p>
        </p:txBody>
      </p:sp>
      <p:sp>
        <p:nvSpPr>
          <p:cNvPr id="6" name="Slide Number Placeholder 5">
            <a:extLst>
              <a:ext uri="{FF2B5EF4-FFF2-40B4-BE49-F238E27FC236}">
                <a16:creationId xmlns:a16="http://schemas.microsoft.com/office/drawing/2014/main" id="{E1628CAE-3A65-6A4A-842D-CE02EAE9337A}"/>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dirty="0"/>
          </a:p>
        </p:txBody>
      </p:sp>
    </p:spTree>
    <p:extLst>
      <p:ext uri="{BB962C8B-B14F-4D97-AF65-F5344CB8AC3E}">
        <p14:creationId xmlns:p14="http://schemas.microsoft.com/office/powerpoint/2010/main" val="3307747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0F14D-D7C6-4744-9649-46967A3603D7}"/>
              </a:ext>
            </a:extLst>
          </p:cNvPr>
          <p:cNvSpPr>
            <a:spLocks noGrp="1"/>
          </p:cNvSpPr>
          <p:nvPr>
            <p:ph type="title" hasCustomPrompt="1"/>
          </p:nvPr>
        </p:nvSpPr>
        <p:spPr>
          <a:xfrm>
            <a:off x="564874" y="365125"/>
            <a:ext cx="11062252" cy="1325563"/>
          </a:xfrm>
        </p:spPr>
        <p:txBody>
          <a:bodyPr>
            <a:noAutofit/>
          </a:bodyPr>
          <a:lstStyle>
            <a:lvl1pPr>
              <a:defRPr sz="4500" b="0" i="0">
                <a:solidFill>
                  <a:srgbClr val="EA5E29"/>
                </a:solidFill>
                <a:latin typeface="Calibri Light" panose="020F0302020204030204" pitchFamily="34" charset="0"/>
                <a:cs typeface="Calibri Light" panose="020F0302020204030204" pitchFamily="34" charset="0"/>
              </a:defRPr>
            </a:lvl1pPr>
          </a:lstStyle>
          <a:p>
            <a:r>
              <a:rPr lang="en-US" dirty="0"/>
              <a:t>Set Title Font Between 35-55pt</a:t>
            </a:r>
          </a:p>
        </p:txBody>
      </p:sp>
      <p:sp>
        <p:nvSpPr>
          <p:cNvPr id="3" name="Content Placeholder 2">
            <a:extLst>
              <a:ext uri="{FF2B5EF4-FFF2-40B4-BE49-F238E27FC236}">
                <a16:creationId xmlns:a16="http://schemas.microsoft.com/office/drawing/2014/main" id="{E0AD1DA2-A021-7142-B956-10996DCC09D1}"/>
              </a:ext>
            </a:extLst>
          </p:cNvPr>
          <p:cNvSpPr>
            <a:spLocks noGrp="1"/>
          </p:cNvSpPr>
          <p:nvPr>
            <p:ph idx="1" hasCustomPrompt="1"/>
          </p:nvPr>
        </p:nvSpPr>
        <p:spPr>
          <a:xfrm>
            <a:off x="564874" y="1825626"/>
            <a:ext cx="11062252" cy="4014215"/>
          </a:xfrm>
        </p:spPr>
        <p:txBody>
          <a:bodyPr>
            <a:noAutofit/>
          </a:bodyPr>
          <a:lstStyle>
            <a:lvl1pPr marL="342900" indent="-342900">
              <a:lnSpc>
                <a:spcPct val="100000"/>
              </a:lnSpc>
              <a:buFont typeface="Arial" panose="020B0604020202020204" pitchFamily="34" charset="0"/>
              <a:buChar char="•"/>
              <a:defRPr sz="2000" b="0" i="0">
                <a:latin typeface="+mn-lt"/>
                <a:cs typeface="Calibri Light" panose="020F0302020204030204" pitchFamily="34" charset="0"/>
              </a:defRPr>
            </a:lvl1pPr>
            <a:lvl2pPr>
              <a:defRPr sz="2000"/>
            </a:lvl2pPr>
            <a:lvl3pPr>
              <a:defRPr sz="2000"/>
            </a:lvl3pPr>
            <a:lvl4pPr>
              <a:defRPr sz="2000"/>
            </a:lvl4pPr>
          </a:lstStyle>
          <a:p>
            <a:pPr lvl="0"/>
            <a:r>
              <a:rPr lang="en-US" dirty="0"/>
              <a:t>Set body text font between 18-22pt. If body text cannot fit within these ranges, push text to second slide or copy edits may be necessary.</a:t>
            </a:r>
          </a:p>
        </p:txBody>
      </p:sp>
      <p:sp>
        <p:nvSpPr>
          <p:cNvPr id="6" name="Slide Number Placeholder 5">
            <a:extLst>
              <a:ext uri="{FF2B5EF4-FFF2-40B4-BE49-F238E27FC236}">
                <a16:creationId xmlns:a16="http://schemas.microsoft.com/office/drawing/2014/main" id="{37FE8183-5489-2A49-9A6F-02B2ED2B448E}"/>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dirty="0"/>
          </a:p>
        </p:txBody>
      </p:sp>
      <p:pic>
        <p:nvPicPr>
          <p:cNvPr id="8" name="Picture 7">
            <a:extLst>
              <a:ext uri="{FF2B5EF4-FFF2-40B4-BE49-F238E27FC236}">
                <a16:creationId xmlns:a16="http://schemas.microsoft.com/office/drawing/2014/main" id="{BA435658-2B81-3940-BC8A-142D00486858}"/>
              </a:ext>
            </a:extLst>
          </p:cNvPr>
          <p:cNvPicPr>
            <a:picLocks noChangeAspect="1"/>
          </p:cNvPicPr>
          <p:nvPr userDrawn="1"/>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93110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B738252-D25F-464B-8188-40A5EDA9A292}"/>
              </a:ext>
            </a:extLst>
          </p:cNvPr>
          <p:cNvPicPr>
            <a:picLocks noChangeAspect="1"/>
          </p:cNvPicPr>
          <p:nvPr userDrawn="1"/>
        </p:nvPicPr>
        <p:blipFill>
          <a:blip r:embed="rId2"/>
          <a:srcRect/>
          <a:stretch/>
        </p:blipFill>
        <p:spPr>
          <a:xfrm>
            <a:off x="0" y="0"/>
            <a:ext cx="12192000" cy="6858000"/>
          </a:xfrm>
          <a:prstGeom prst="rect">
            <a:avLst/>
          </a:prstGeom>
        </p:spPr>
      </p:pic>
      <p:sp>
        <p:nvSpPr>
          <p:cNvPr id="9" name="Slide Number Placeholder 5">
            <a:extLst>
              <a:ext uri="{FF2B5EF4-FFF2-40B4-BE49-F238E27FC236}">
                <a16:creationId xmlns:a16="http://schemas.microsoft.com/office/drawing/2014/main" id="{625D5A0F-7A41-234D-9DDA-A6A755F208F3}"/>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dirty="0"/>
          </a:p>
        </p:txBody>
      </p:sp>
      <p:sp>
        <p:nvSpPr>
          <p:cNvPr id="2" name="Title 1">
            <a:extLst>
              <a:ext uri="{FF2B5EF4-FFF2-40B4-BE49-F238E27FC236}">
                <a16:creationId xmlns:a16="http://schemas.microsoft.com/office/drawing/2014/main" id="{F0EEAC10-D300-BD46-9679-F8E2272D6548}"/>
              </a:ext>
            </a:extLst>
          </p:cNvPr>
          <p:cNvSpPr>
            <a:spLocks noGrp="1"/>
          </p:cNvSpPr>
          <p:nvPr>
            <p:ph type="title" hasCustomPrompt="1"/>
          </p:nvPr>
        </p:nvSpPr>
        <p:spPr/>
        <p:txBody>
          <a:bodyPr>
            <a:noAutofit/>
          </a:bodyPr>
          <a:lstStyle>
            <a:lvl1pPr>
              <a:defRPr>
                <a:solidFill>
                  <a:srgbClr val="EA5E29"/>
                </a:solidFill>
              </a:defRPr>
            </a:lvl1pPr>
          </a:lstStyle>
          <a:p>
            <a:r>
              <a:rPr lang="en-US" dirty="0"/>
              <a:t>Set Title Font Between 35-55pt</a:t>
            </a:r>
          </a:p>
        </p:txBody>
      </p:sp>
      <p:sp>
        <p:nvSpPr>
          <p:cNvPr id="3" name="Content Placeholder 2">
            <a:extLst>
              <a:ext uri="{FF2B5EF4-FFF2-40B4-BE49-F238E27FC236}">
                <a16:creationId xmlns:a16="http://schemas.microsoft.com/office/drawing/2014/main" id="{0B7906DB-83BD-6C47-B6A4-A94ACD60BCFF}"/>
              </a:ext>
            </a:extLst>
          </p:cNvPr>
          <p:cNvSpPr>
            <a:spLocks noGrp="1"/>
          </p:cNvSpPr>
          <p:nvPr>
            <p:ph sz="half" idx="1" hasCustomPrompt="1"/>
          </p:nvPr>
        </p:nvSpPr>
        <p:spPr>
          <a:xfrm>
            <a:off x="838200" y="1825625"/>
            <a:ext cx="5181600" cy="4059360"/>
          </a:xfrm>
        </p:spPr>
        <p:txBody>
          <a:bodyPr>
            <a:noAutofit/>
          </a:bodyPr>
          <a:lstStyle>
            <a:lvl1pPr>
              <a:lnSpc>
                <a:spcPct val="100000"/>
              </a:lnSpc>
              <a:defRPr sz="2000"/>
            </a:lvl1pPr>
            <a:lvl2pPr>
              <a:lnSpc>
                <a:spcPct val="100000"/>
              </a:lnSpc>
              <a:defRPr sz="2000"/>
            </a:lvl2pPr>
            <a:lvl3pPr>
              <a:lnSpc>
                <a:spcPct val="100000"/>
              </a:lnSpc>
              <a:defRPr sz="2000"/>
            </a:lvl3pPr>
          </a:lstStyle>
          <a:p>
            <a:pPr lvl="0"/>
            <a:r>
              <a:rPr lang="en-US" dirty="0"/>
              <a:t>Set body text font between 18-22pt. If body text cannot fit within these ranges, push text to second slide or copy edits may be necessary.</a:t>
            </a:r>
          </a:p>
          <a:p>
            <a:pPr lvl="1"/>
            <a:r>
              <a:rPr lang="en-US" dirty="0"/>
              <a:t>Second</a:t>
            </a:r>
          </a:p>
          <a:p>
            <a:pPr lvl="2"/>
            <a:r>
              <a:rPr lang="en-US" dirty="0"/>
              <a:t>Third</a:t>
            </a:r>
          </a:p>
        </p:txBody>
      </p:sp>
      <p:sp>
        <p:nvSpPr>
          <p:cNvPr id="4" name="Content Placeholder 3">
            <a:extLst>
              <a:ext uri="{FF2B5EF4-FFF2-40B4-BE49-F238E27FC236}">
                <a16:creationId xmlns:a16="http://schemas.microsoft.com/office/drawing/2014/main" id="{0B29A26C-206B-6344-8299-4A5F98C258A8}"/>
              </a:ext>
            </a:extLst>
          </p:cNvPr>
          <p:cNvSpPr>
            <a:spLocks noGrp="1"/>
          </p:cNvSpPr>
          <p:nvPr>
            <p:ph sz="half" idx="2" hasCustomPrompt="1"/>
          </p:nvPr>
        </p:nvSpPr>
        <p:spPr>
          <a:xfrm>
            <a:off x="6172200" y="1825625"/>
            <a:ext cx="5181600" cy="4059360"/>
          </a:xfrm>
        </p:spPr>
        <p:txBody>
          <a:bodyPr>
            <a:noAutofit/>
          </a:bodyPr>
          <a:lstStyle>
            <a:lvl1pPr>
              <a:lnSpc>
                <a:spcPct val="100000"/>
              </a:lnSpc>
              <a:defRPr sz="2000"/>
            </a:lvl1pPr>
            <a:lvl2pPr>
              <a:lnSpc>
                <a:spcPct val="100000"/>
              </a:lnSpc>
              <a:defRPr sz="2000"/>
            </a:lvl2pPr>
            <a:lvl3pPr>
              <a:lnSpc>
                <a:spcPct val="100000"/>
              </a:lnSpc>
              <a:defRPr sz="2000"/>
            </a:lvl3pPr>
          </a:lstStyle>
          <a:p>
            <a:pPr lvl="0"/>
            <a:r>
              <a:rPr lang="en-US" dirty="0"/>
              <a:t>Set body text font between 18-22pt. If body text cannot fit within these ranges, push text to second slide or copy edits may be necessary.</a:t>
            </a:r>
          </a:p>
          <a:p>
            <a:pPr lvl="1"/>
            <a:r>
              <a:rPr lang="en-US" dirty="0"/>
              <a:t>Second</a:t>
            </a:r>
          </a:p>
          <a:p>
            <a:pPr lvl="2"/>
            <a:r>
              <a:rPr lang="en-US" dirty="0"/>
              <a:t>Third</a:t>
            </a:r>
          </a:p>
        </p:txBody>
      </p:sp>
    </p:spTree>
    <p:extLst>
      <p:ext uri="{BB962C8B-B14F-4D97-AF65-F5344CB8AC3E}">
        <p14:creationId xmlns:p14="http://schemas.microsoft.com/office/powerpoint/2010/main" val="2787515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F441F09-DB47-B048-A636-B1ABE63651C7}"/>
              </a:ext>
            </a:extLst>
          </p:cNvPr>
          <p:cNvPicPr>
            <a:picLocks noChangeAspect="1"/>
          </p:cNvPicPr>
          <p:nvPr userDrawn="1"/>
        </p:nvPicPr>
        <p:blipFill>
          <a:blip r:embed="rId2"/>
          <a:srcRect/>
          <a:stretch/>
        </p:blipFill>
        <p:spPr>
          <a:xfrm>
            <a:off x="0" y="0"/>
            <a:ext cx="12192000" cy="6858000"/>
          </a:xfrm>
          <a:prstGeom prst="rect">
            <a:avLst/>
          </a:prstGeom>
        </p:spPr>
      </p:pic>
      <p:sp>
        <p:nvSpPr>
          <p:cNvPr id="11" name="Slide Number Placeholder 5">
            <a:extLst>
              <a:ext uri="{FF2B5EF4-FFF2-40B4-BE49-F238E27FC236}">
                <a16:creationId xmlns:a16="http://schemas.microsoft.com/office/drawing/2014/main" id="{9B6DBFBC-95BD-BE41-B158-FB8732847D34}"/>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dirty="0"/>
          </a:p>
        </p:txBody>
      </p:sp>
      <p:sp>
        <p:nvSpPr>
          <p:cNvPr id="2" name="Title 1">
            <a:extLst>
              <a:ext uri="{FF2B5EF4-FFF2-40B4-BE49-F238E27FC236}">
                <a16:creationId xmlns:a16="http://schemas.microsoft.com/office/drawing/2014/main" id="{38692B32-7DD0-6840-9D76-89EA118035DF}"/>
              </a:ext>
            </a:extLst>
          </p:cNvPr>
          <p:cNvSpPr>
            <a:spLocks noGrp="1"/>
          </p:cNvSpPr>
          <p:nvPr>
            <p:ph type="title" hasCustomPrompt="1"/>
          </p:nvPr>
        </p:nvSpPr>
        <p:spPr>
          <a:xfrm>
            <a:off x="839788" y="365125"/>
            <a:ext cx="10515600" cy="1325563"/>
          </a:xfrm>
        </p:spPr>
        <p:txBody>
          <a:bodyPr>
            <a:noAutofit/>
          </a:bodyPr>
          <a:lstStyle>
            <a:lvl1pPr>
              <a:defRPr>
                <a:solidFill>
                  <a:srgbClr val="EA5E29"/>
                </a:solidFill>
              </a:defRPr>
            </a:lvl1pPr>
          </a:lstStyle>
          <a:p>
            <a:r>
              <a:rPr lang="en-US" dirty="0"/>
              <a:t>Set Title Font Between 35-55pt</a:t>
            </a:r>
          </a:p>
        </p:txBody>
      </p:sp>
      <p:sp>
        <p:nvSpPr>
          <p:cNvPr id="3" name="Text Placeholder 2">
            <a:extLst>
              <a:ext uri="{FF2B5EF4-FFF2-40B4-BE49-F238E27FC236}">
                <a16:creationId xmlns:a16="http://schemas.microsoft.com/office/drawing/2014/main" id="{4F030410-7F4A-1944-82BA-5B23A02F5989}"/>
              </a:ext>
            </a:extLst>
          </p:cNvPr>
          <p:cNvSpPr>
            <a:spLocks noGrp="1"/>
          </p:cNvSpPr>
          <p:nvPr>
            <p:ph type="body" idx="1" hasCustomPrompt="1"/>
          </p:nvPr>
        </p:nvSpPr>
        <p:spPr>
          <a:xfrm>
            <a:off x="839788" y="1681163"/>
            <a:ext cx="5157787" cy="823912"/>
          </a:xfrm>
        </p:spPr>
        <p:txBody>
          <a:bodyPr anchor="b">
            <a:noAutofit/>
          </a:bodyPr>
          <a:lstStyle>
            <a:lvl1pPr marL="0" indent="0">
              <a:buNone/>
              <a:defRPr sz="2400" b="1">
                <a:solidFill>
                  <a:srgbClr val="EA5E2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 text between 24-30pt</a:t>
            </a:r>
          </a:p>
        </p:txBody>
      </p:sp>
      <p:sp>
        <p:nvSpPr>
          <p:cNvPr id="4" name="Content Placeholder 3">
            <a:extLst>
              <a:ext uri="{FF2B5EF4-FFF2-40B4-BE49-F238E27FC236}">
                <a16:creationId xmlns:a16="http://schemas.microsoft.com/office/drawing/2014/main" id="{4BA032C3-928A-2E48-8545-6F8C5D5B08D7}"/>
              </a:ext>
            </a:extLst>
          </p:cNvPr>
          <p:cNvSpPr>
            <a:spLocks noGrp="1"/>
          </p:cNvSpPr>
          <p:nvPr>
            <p:ph sz="half" idx="2" hasCustomPrompt="1"/>
          </p:nvPr>
        </p:nvSpPr>
        <p:spPr>
          <a:xfrm>
            <a:off x="839788" y="2505075"/>
            <a:ext cx="5157787" cy="3379910"/>
          </a:xfrm>
        </p:spPr>
        <p:txBody>
          <a:bodyPr>
            <a:noAutofit/>
          </a:bodyPr>
          <a:lstStyle>
            <a:lvl1pPr>
              <a:lnSpc>
                <a:spcPct val="100000"/>
              </a:lnSpc>
              <a:defRPr sz="2000"/>
            </a:lvl1pPr>
            <a:lvl2pPr>
              <a:lnSpc>
                <a:spcPct val="100000"/>
              </a:lnSpc>
              <a:defRPr sz="2000"/>
            </a:lvl2pPr>
            <a:lvl3pPr>
              <a:lnSpc>
                <a:spcPct val="100000"/>
              </a:lnSpc>
              <a:defRPr sz="2000"/>
            </a:lvl3pPr>
          </a:lstStyle>
          <a:p>
            <a:pPr lvl="0"/>
            <a:r>
              <a:rPr lang="en-US" dirty="0"/>
              <a:t>Set body text font between 18-22pt. If body text cannot fit within these ranges, push text to second slide or copy edits may be necessary.</a:t>
            </a:r>
          </a:p>
          <a:p>
            <a:pPr lvl="1"/>
            <a:r>
              <a:rPr lang="en-US" dirty="0"/>
              <a:t>Second</a:t>
            </a:r>
          </a:p>
          <a:p>
            <a:pPr lvl="2"/>
            <a:r>
              <a:rPr lang="en-US" dirty="0"/>
              <a:t>Third</a:t>
            </a:r>
          </a:p>
        </p:txBody>
      </p:sp>
      <p:sp>
        <p:nvSpPr>
          <p:cNvPr id="5" name="Text Placeholder 4">
            <a:extLst>
              <a:ext uri="{FF2B5EF4-FFF2-40B4-BE49-F238E27FC236}">
                <a16:creationId xmlns:a16="http://schemas.microsoft.com/office/drawing/2014/main" id="{749BD89F-CFE6-0140-B528-E416CD2A23BE}"/>
              </a:ext>
            </a:extLst>
          </p:cNvPr>
          <p:cNvSpPr>
            <a:spLocks noGrp="1"/>
          </p:cNvSpPr>
          <p:nvPr>
            <p:ph type="body" sz="quarter" idx="3" hasCustomPrompt="1"/>
          </p:nvPr>
        </p:nvSpPr>
        <p:spPr>
          <a:xfrm>
            <a:off x="6172200" y="1681163"/>
            <a:ext cx="5183188" cy="823912"/>
          </a:xfrm>
        </p:spPr>
        <p:txBody>
          <a:bodyPr anchor="b">
            <a:noAutofit/>
          </a:bodyPr>
          <a:lstStyle>
            <a:lvl1pPr marL="0" indent="0">
              <a:buNone/>
              <a:defRPr sz="2400" b="1">
                <a:solidFill>
                  <a:srgbClr val="EA5E2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 text between 24-30pt</a:t>
            </a:r>
          </a:p>
        </p:txBody>
      </p:sp>
      <p:sp>
        <p:nvSpPr>
          <p:cNvPr id="6" name="Content Placeholder 5">
            <a:extLst>
              <a:ext uri="{FF2B5EF4-FFF2-40B4-BE49-F238E27FC236}">
                <a16:creationId xmlns:a16="http://schemas.microsoft.com/office/drawing/2014/main" id="{6A640DDA-050A-E441-9554-2DBE7591064D}"/>
              </a:ext>
            </a:extLst>
          </p:cNvPr>
          <p:cNvSpPr>
            <a:spLocks noGrp="1"/>
          </p:cNvSpPr>
          <p:nvPr>
            <p:ph sz="quarter" idx="4" hasCustomPrompt="1"/>
          </p:nvPr>
        </p:nvSpPr>
        <p:spPr>
          <a:xfrm>
            <a:off x="6172200" y="2505075"/>
            <a:ext cx="5183188" cy="3379910"/>
          </a:xfrm>
        </p:spPr>
        <p:txBody>
          <a:bodyPr>
            <a:noAutofit/>
          </a:bodyPr>
          <a:lstStyle>
            <a:lvl1pPr>
              <a:lnSpc>
                <a:spcPct val="100000"/>
              </a:lnSpc>
              <a:defRPr sz="2000"/>
            </a:lvl1pPr>
            <a:lvl2pPr>
              <a:lnSpc>
                <a:spcPct val="100000"/>
              </a:lnSpc>
              <a:defRPr sz="2000"/>
            </a:lvl2pPr>
            <a:lvl3pPr>
              <a:lnSpc>
                <a:spcPct val="100000"/>
              </a:lnSpc>
              <a:defRPr sz="2000"/>
            </a:lvl3pPr>
          </a:lstStyle>
          <a:p>
            <a:pPr lvl="0"/>
            <a:r>
              <a:rPr lang="en-US" dirty="0"/>
              <a:t>Set body text font between 18-22pt. If body text cannot fit within these ranges, push text to second slide or copy edits may be necessary.</a:t>
            </a:r>
          </a:p>
          <a:p>
            <a:pPr lvl="1"/>
            <a:r>
              <a:rPr lang="en-US" dirty="0"/>
              <a:t>Second</a:t>
            </a:r>
          </a:p>
          <a:p>
            <a:pPr lvl="2"/>
            <a:r>
              <a:rPr lang="en-US" dirty="0"/>
              <a:t>Third</a:t>
            </a:r>
          </a:p>
        </p:txBody>
      </p:sp>
    </p:spTree>
    <p:extLst>
      <p:ext uri="{BB962C8B-B14F-4D97-AF65-F5344CB8AC3E}">
        <p14:creationId xmlns:p14="http://schemas.microsoft.com/office/powerpoint/2010/main" val="2897770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941592C-9981-4841-904D-07EDED18F70F}"/>
              </a:ext>
            </a:extLst>
          </p:cNvPr>
          <p:cNvPicPr>
            <a:picLocks noChangeAspect="1"/>
          </p:cNvPicPr>
          <p:nvPr userDrawn="1"/>
        </p:nvPicPr>
        <p:blipFill>
          <a:blip r:embed="rId2"/>
          <a:srcRect/>
          <a:stretch/>
        </p:blipFill>
        <p:spPr>
          <a:xfrm>
            <a:off x="0" y="0"/>
            <a:ext cx="12192000" cy="6858000"/>
          </a:xfrm>
          <a:prstGeom prst="rect">
            <a:avLst/>
          </a:prstGeom>
        </p:spPr>
      </p:pic>
      <p:sp>
        <p:nvSpPr>
          <p:cNvPr id="7" name="Slide Number Placeholder 5">
            <a:extLst>
              <a:ext uri="{FF2B5EF4-FFF2-40B4-BE49-F238E27FC236}">
                <a16:creationId xmlns:a16="http://schemas.microsoft.com/office/drawing/2014/main" id="{90A09872-845A-144A-B6E6-5BE32F03C254}"/>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dirty="0"/>
          </a:p>
        </p:txBody>
      </p:sp>
      <p:sp>
        <p:nvSpPr>
          <p:cNvPr id="2" name="Title 1">
            <a:extLst>
              <a:ext uri="{FF2B5EF4-FFF2-40B4-BE49-F238E27FC236}">
                <a16:creationId xmlns:a16="http://schemas.microsoft.com/office/drawing/2014/main" id="{BDBE336E-6AA0-154E-B50C-A797F984307C}"/>
              </a:ext>
            </a:extLst>
          </p:cNvPr>
          <p:cNvSpPr>
            <a:spLocks noGrp="1"/>
          </p:cNvSpPr>
          <p:nvPr>
            <p:ph type="title" hasCustomPrompt="1"/>
          </p:nvPr>
        </p:nvSpPr>
        <p:spPr/>
        <p:txBody>
          <a:bodyPr>
            <a:noAutofit/>
          </a:bodyPr>
          <a:lstStyle>
            <a:lvl1pPr>
              <a:defRPr>
                <a:solidFill>
                  <a:srgbClr val="EA5E29"/>
                </a:solidFill>
              </a:defRPr>
            </a:lvl1pPr>
          </a:lstStyle>
          <a:p>
            <a:r>
              <a:rPr lang="en-US" dirty="0"/>
              <a:t>Set Title Font Between 35-55pt</a:t>
            </a:r>
          </a:p>
        </p:txBody>
      </p:sp>
    </p:spTree>
    <p:extLst>
      <p:ext uri="{BB962C8B-B14F-4D97-AF65-F5344CB8AC3E}">
        <p14:creationId xmlns:p14="http://schemas.microsoft.com/office/powerpoint/2010/main" val="91683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10BC382-B8B7-F548-B731-C20C8254CE8E}"/>
              </a:ext>
            </a:extLst>
          </p:cNvPr>
          <p:cNvPicPr>
            <a:picLocks noChangeAspect="1"/>
          </p:cNvPicPr>
          <p:nvPr userDrawn="1"/>
        </p:nvPicPr>
        <p:blipFill>
          <a:blip r:embed="rId2"/>
          <a:srcRect/>
          <a:stretch/>
        </p:blipFill>
        <p:spPr>
          <a:xfrm>
            <a:off x="0" y="0"/>
            <a:ext cx="12192000" cy="6858000"/>
          </a:xfrm>
          <a:prstGeom prst="rect">
            <a:avLst/>
          </a:prstGeom>
        </p:spPr>
      </p:pic>
      <p:sp>
        <p:nvSpPr>
          <p:cNvPr id="6" name="Slide Number Placeholder 5">
            <a:extLst>
              <a:ext uri="{FF2B5EF4-FFF2-40B4-BE49-F238E27FC236}">
                <a16:creationId xmlns:a16="http://schemas.microsoft.com/office/drawing/2014/main" id="{713CA1E7-3D9B-884F-98FA-9775E26D36D8}"/>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dirty="0"/>
          </a:p>
        </p:txBody>
      </p:sp>
    </p:spTree>
    <p:extLst>
      <p:ext uri="{BB962C8B-B14F-4D97-AF65-F5344CB8AC3E}">
        <p14:creationId xmlns:p14="http://schemas.microsoft.com/office/powerpoint/2010/main" val="1959753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74EBE40-104E-C344-9510-48039709E2F2}"/>
              </a:ext>
            </a:extLst>
          </p:cNvPr>
          <p:cNvPicPr>
            <a:picLocks noChangeAspect="1"/>
          </p:cNvPicPr>
          <p:nvPr userDrawn="1"/>
        </p:nvPicPr>
        <p:blipFill>
          <a:blip r:embed="rId2"/>
          <a:srcRect/>
          <a:stretch/>
        </p:blipFill>
        <p:spPr>
          <a:xfrm>
            <a:off x="0" y="0"/>
            <a:ext cx="12192000" cy="6858000"/>
          </a:xfrm>
          <a:prstGeom prst="rect">
            <a:avLst/>
          </a:prstGeom>
        </p:spPr>
      </p:pic>
      <p:sp>
        <p:nvSpPr>
          <p:cNvPr id="9" name="Slide Number Placeholder 5">
            <a:extLst>
              <a:ext uri="{FF2B5EF4-FFF2-40B4-BE49-F238E27FC236}">
                <a16:creationId xmlns:a16="http://schemas.microsoft.com/office/drawing/2014/main" id="{A33B9628-2A63-2043-9A11-CAEC1F373932}"/>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dirty="0"/>
          </a:p>
        </p:txBody>
      </p:sp>
      <p:sp>
        <p:nvSpPr>
          <p:cNvPr id="2" name="Title 1">
            <a:extLst>
              <a:ext uri="{FF2B5EF4-FFF2-40B4-BE49-F238E27FC236}">
                <a16:creationId xmlns:a16="http://schemas.microsoft.com/office/drawing/2014/main" id="{5641AE26-5A3C-5D4F-A744-CDFB9BEF377C}"/>
              </a:ext>
            </a:extLst>
          </p:cNvPr>
          <p:cNvSpPr>
            <a:spLocks noGrp="1"/>
          </p:cNvSpPr>
          <p:nvPr>
            <p:ph type="title" hasCustomPrompt="1"/>
          </p:nvPr>
        </p:nvSpPr>
        <p:spPr>
          <a:xfrm>
            <a:off x="839788" y="457200"/>
            <a:ext cx="3932237" cy="1600200"/>
          </a:xfrm>
        </p:spPr>
        <p:txBody>
          <a:bodyPr anchor="b">
            <a:noAutofit/>
          </a:bodyPr>
          <a:lstStyle>
            <a:lvl1pPr>
              <a:defRPr sz="3200">
                <a:solidFill>
                  <a:srgbClr val="EA5E29"/>
                </a:solidFill>
              </a:defRPr>
            </a:lvl1pPr>
          </a:lstStyle>
          <a:p>
            <a:r>
              <a:rPr lang="en-US" dirty="0"/>
              <a:t>Set Title Font Between 30-40pt</a:t>
            </a:r>
          </a:p>
        </p:txBody>
      </p:sp>
      <p:sp>
        <p:nvSpPr>
          <p:cNvPr id="3" name="Content Placeholder 2">
            <a:extLst>
              <a:ext uri="{FF2B5EF4-FFF2-40B4-BE49-F238E27FC236}">
                <a16:creationId xmlns:a16="http://schemas.microsoft.com/office/drawing/2014/main" id="{4AA1C979-822C-924E-B3FB-A0287605888A}"/>
              </a:ext>
            </a:extLst>
          </p:cNvPr>
          <p:cNvSpPr>
            <a:spLocks noGrp="1"/>
          </p:cNvSpPr>
          <p:nvPr>
            <p:ph idx="1" hasCustomPrompt="1"/>
          </p:nvPr>
        </p:nvSpPr>
        <p:spPr>
          <a:xfrm>
            <a:off x="5183188" y="457201"/>
            <a:ext cx="6172200" cy="4572000"/>
          </a:xfrm>
        </p:spPr>
        <p:txBody>
          <a:bodyPr>
            <a:noAutofit/>
          </a:bodyPr>
          <a:lstStyle>
            <a:lvl1pPr>
              <a:lnSpc>
                <a:spcPct val="100000"/>
              </a:lnSpc>
              <a:defRPr sz="2000"/>
            </a:lvl1pPr>
            <a:lvl2pPr>
              <a:lnSpc>
                <a:spcPct val="100000"/>
              </a:lnSpc>
              <a:defRPr sz="2000"/>
            </a:lvl2pPr>
            <a:lvl3pPr>
              <a:lnSpc>
                <a:spcPct val="100000"/>
              </a:lnSpc>
              <a:defRPr sz="2000"/>
            </a:lvl3pPr>
            <a:lvl4pPr>
              <a:defRPr sz="2000"/>
            </a:lvl4pPr>
            <a:lvl5pPr>
              <a:defRPr sz="2000"/>
            </a:lvl5pPr>
            <a:lvl6pPr>
              <a:defRPr sz="2000"/>
            </a:lvl6pPr>
            <a:lvl7pPr>
              <a:defRPr sz="2000"/>
            </a:lvl7pPr>
            <a:lvl8pPr>
              <a:defRPr sz="2000"/>
            </a:lvl8pPr>
            <a:lvl9pPr>
              <a:defRPr sz="2000"/>
            </a:lvl9pPr>
          </a:lstStyle>
          <a:p>
            <a:pPr lvl="0"/>
            <a:r>
              <a:rPr lang="en-US" dirty="0"/>
              <a:t>Set body text font between 18-22pt. If body text cannot fit within these ranges, push text to second slide or copy edits may be necessary.</a:t>
            </a:r>
          </a:p>
          <a:p>
            <a:pPr lvl="1"/>
            <a:r>
              <a:rPr lang="en-US" dirty="0"/>
              <a:t>Second</a:t>
            </a:r>
          </a:p>
          <a:p>
            <a:pPr lvl="2"/>
            <a:r>
              <a:rPr lang="en-US" dirty="0"/>
              <a:t>Third</a:t>
            </a:r>
          </a:p>
        </p:txBody>
      </p:sp>
      <p:sp>
        <p:nvSpPr>
          <p:cNvPr id="4" name="Text Placeholder 3">
            <a:extLst>
              <a:ext uri="{FF2B5EF4-FFF2-40B4-BE49-F238E27FC236}">
                <a16:creationId xmlns:a16="http://schemas.microsoft.com/office/drawing/2014/main" id="{AA270275-0A6C-F145-BF29-DD225BCBFD40}"/>
              </a:ext>
            </a:extLst>
          </p:cNvPr>
          <p:cNvSpPr>
            <a:spLocks noGrp="1"/>
          </p:cNvSpPr>
          <p:nvPr>
            <p:ph type="body" sz="half" idx="2" hasCustomPrompt="1"/>
          </p:nvPr>
        </p:nvSpPr>
        <p:spPr>
          <a:xfrm>
            <a:off x="839788" y="2057400"/>
            <a:ext cx="3932237" cy="3811588"/>
          </a:xfrm>
        </p:spPr>
        <p:txBody>
          <a:bodyPr>
            <a:noAutofit/>
          </a:bodyPr>
          <a:lstStyle>
            <a:lvl1pPr marL="0" indent="0">
              <a:lnSpc>
                <a:spcPct val="100000"/>
              </a:lnSpc>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Set body text font between 18-22pt. If body text cannot fit within these ranges, push text to second slide or copy edits may be necessary.</a:t>
            </a:r>
          </a:p>
        </p:txBody>
      </p:sp>
    </p:spTree>
    <p:extLst>
      <p:ext uri="{BB962C8B-B14F-4D97-AF65-F5344CB8AC3E}">
        <p14:creationId xmlns:p14="http://schemas.microsoft.com/office/powerpoint/2010/main" val="2656880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0927D83-B179-554F-947A-B64035D82E97}"/>
              </a:ext>
            </a:extLst>
          </p:cNvPr>
          <p:cNvPicPr>
            <a:picLocks noChangeAspect="1"/>
          </p:cNvPicPr>
          <p:nvPr userDrawn="1"/>
        </p:nvPicPr>
        <p:blipFill>
          <a:blip r:embed="rId2"/>
          <a:srcRect/>
          <a:stretch/>
        </p:blipFill>
        <p:spPr>
          <a:xfrm>
            <a:off x="0" y="0"/>
            <a:ext cx="12192000" cy="6858000"/>
          </a:xfrm>
          <a:prstGeom prst="rect">
            <a:avLst/>
          </a:prstGeom>
        </p:spPr>
      </p:pic>
      <p:sp>
        <p:nvSpPr>
          <p:cNvPr id="9" name="Slide Number Placeholder 5">
            <a:extLst>
              <a:ext uri="{FF2B5EF4-FFF2-40B4-BE49-F238E27FC236}">
                <a16:creationId xmlns:a16="http://schemas.microsoft.com/office/drawing/2014/main" id="{52322D32-9A4A-9947-8748-DC302AA9A41B}"/>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dirty="0"/>
          </a:p>
        </p:txBody>
      </p:sp>
      <p:sp>
        <p:nvSpPr>
          <p:cNvPr id="2" name="Title 1">
            <a:extLst>
              <a:ext uri="{FF2B5EF4-FFF2-40B4-BE49-F238E27FC236}">
                <a16:creationId xmlns:a16="http://schemas.microsoft.com/office/drawing/2014/main" id="{27BC4F90-B777-6A42-A136-62B95B051F0F}"/>
              </a:ext>
            </a:extLst>
          </p:cNvPr>
          <p:cNvSpPr>
            <a:spLocks noGrp="1"/>
          </p:cNvSpPr>
          <p:nvPr>
            <p:ph type="title" hasCustomPrompt="1"/>
          </p:nvPr>
        </p:nvSpPr>
        <p:spPr>
          <a:xfrm>
            <a:off x="839788" y="457200"/>
            <a:ext cx="3932237" cy="1600200"/>
          </a:xfrm>
        </p:spPr>
        <p:txBody>
          <a:bodyPr anchor="b">
            <a:noAutofit/>
          </a:bodyPr>
          <a:lstStyle>
            <a:lvl1pPr>
              <a:defRPr sz="3200">
                <a:solidFill>
                  <a:srgbClr val="EA5E29"/>
                </a:solidFill>
              </a:defRPr>
            </a:lvl1pPr>
          </a:lstStyle>
          <a:p>
            <a:r>
              <a:rPr lang="en-US" dirty="0"/>
              <a:t>Set Title Font Between 30-40pt</a:t>
            </a:r>
          </a:p>
        </p:txBody>
      </p:sp>
      <p:sp>
        <p:nvSpPr>
          <p:cNvPr id="3" name="Picture Placeholder 2">
            <a:extLst>
              <a:ext uri="{FF2B5EF4-FFF2-40B4-BE49-F238E27FC236}">
                <a16:creationId xmlns:a16="http://schemas.microsoft.com/office/drawing/2014/main" id="{5C60E9F2-635E-A446-9FC9-C6FA6729F936}"/>
              </a:ext>
            </a:extLst>
          </p:cNvPr>
          <p:cNvSpPr>
            <a:spLocks noGrp="1"/>
          </p:cNvSpPr>
          <p:nvPr>
            <p:ph type="pic" idx="1"/>
          </p:nvPr>
        </p:nvSpPr>
        <p:spPr>
          <a:xfrm>
            <a:off x="5183188" y="457201"/>
            <a:ext cx="61722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311CFAF-595B-3348-AED7-FA0A35711001}"/>
              </a:ext>
            </a:extLst>
          </p:cNvPr>
          <p:cNvSpPr>
            <a:spLocks noGrp="1"/>
          </p:cNvSpPr>
          <p:nvPr>
            <p:ph type="body" sz="half" idx="2" hasCustomPrompt="1"/>
          </p:nvPr>
        </p:nvSpPr>
        <p:spPr>
          <a:xfrm>
            <a:off x="839788" y="2057400"/>
            <a:ext cx="3932237" cy="3811588"/>
          </a:xfrm>
        </p:spPr>
        <p:txBody>
          <a:bodyPr>
            <a:noAutofit/>
          </a:bodyPr>
          <a:lstStyle>
            <a:lvl1pPr marL="0" indent="0">
              <a:lnSpc>
                <a:spcPct val="100000"/>
              </a:lnSpc>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Set body text font between 18-22pt. If body text cannot fit within these ranges, push text to second slide or copy edits may be necessary.</a:t>
            </a:r>
          </a:p>
        </p:txBody>
      </p:sp>
    </p:spTree>
    <p:extLst>
      <p:ext uri="{BB962C8B-B14F-4D97-AF65-F5344CB8AC3E}">
        <p14:creationId xmlns:p14="http://schemas.microsoft.com/office/powerpoint/2010/main" val="1050068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Title">
    <p:bg>
      <p:bgPr>
        <a:solidFill>
          <a:schemeClr val="bg1"/>
        </a:solidFill>
        <a:effectLst/>
      </p:bgPr>
    </p:bg>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3B562A0-3D6C-45D0-9E85-8A28A804D0F1}"/>
              </a:ext>
            </a:extLst>
          </p:cNvPr>
          <p:cNvGraphicFramePr>
            <a:graphicFrameLocks noChangeAspect="1"/>
          </p:cNvGraphicFramePr>
          <p:nvPr userDrawn="1">
            <p:custDataLst>
              <p:tags r:id="rId1"/>
            </p:custDataLst>
            <p:extLst>
              <p:ext uri="{D42A27DB-BD31-4B8C-83A1-F6EECF244321}">
                <p14:modId xmlns:p14="http://schemas.microsoft.com/office/powerpoint/2010/main" val="163253098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7" imgW="592" imgH="591" progId="TCLayout.ActiveDocument.1">
                  <p:embed/>
                </p:oleObj>
              </mc:Choice>
              <mc:Fallback>
                <p:oleObj name="think-cell Slide" r:id="rId7" imgW="592" imgH="591" progId="TCLayout.ActiveDocument.1">
                  <p:embed/>
                  <p:pic>
                    <p:nvPicPr>
                      <p:cNvPr id="7" name="Object 6" hidden="1">
                        <a:extLst>
                          <a:ext uri="{FF2B5EF4-FFF2-40B4-BE49-F238E27FC236}">
                            <a16:creationId xmlns:a16="http://schemas.microsoft.com/office/drawing/2014/main" id="{33B562A0-3D6C-45D0-9E85-8A28A804D0F1}"/>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pic>
        <p:nvPicPr>
          <p:cNvPr id="9" name="Picture 8">
            <a:extLst>
              <a:ext uri="{FF2B5EF4-FFF2-40B4-BE49-F238E27FC236}">
                <a16:creationId xmlns:a16="http://schemas.microsoft.com/office/drawing/2014/main" id="{AA412C1D-E4B7-45DC-BD1A-CF39E35F6A7D}"/>
              </a:ext>
            </a:extLst>
          </p:cNvPr>
          <p:cNvPicPr>
            <a:picLocks noChangeAspect="1"/>
          </p:cNvPicPr>
          <p:nvPr userDrawn="1"/>
        </p:nvPicPr>
        <p:blipFill>
          <a:blip r:embed="rId9"/>
          <a:stretch>
            <a:fillRect/>
          </a:stretch>
        </p:blipFill>
        <p:spPr bwMode="ltGray">
          <a:xfrm>
            <a:off x="0" y="0"/>
            <a:ext cx="12192000" cy="6857999"/>
          </a:xfrm>
          <a:prstGeom prst="rect">
            <a:avLst/>
          </a:prstGeom>
        </p:spPr>
      </p:pic>
      <p:sp>
        <p:nvSpPr>
          <p:cNvPr id="2" name="Rectangle 1" hidden="1">
            <a:extLst>
              <a:ext uri="{FF2B5EF4-FFF2-40B4-BE49-F238E27FC236}">
                <a16:creationId xmlns:a16="http://schemas.microsoft.com/office/drawing/2014/main" id="{CC42428D-965F-410A-AAB0-2F4E028AF079}"/>
              </a:ext>
            </a:extLst>
          </p:cNvPr>
          <p:cNvSpPr/>
          <p:nvPr userDrawn="1">
            <p:custDataLst>
              <p:tags r:id="rId2"/>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rtl="0">
              <a:spcBef>
                <a:spcPts val="300"/>
              </a:spcBef>
              <a:spcAft>
                <a:spcPts val="300"/>
              </a:spcAft>
            </a:pPr>
            <a:endParaRPr lang="en-US" sz="4400" b="1" i="0" baseline="0" dirty="0">
              <a:solidFill>
                <a:schemeClr val="bg1"/>
              </a:solidFill>
              <a:latin typeface="Arial" panose="020B0604020202020204" pitchFamily="34" charset="0"/>
              <a:ea typeface="+mj-ea"/>
              <a:cs typeface="+mj-cs"/>
              <a:sym typeface="Arial" panose="020B0604020202020204" pitchFamily="34" charset="0"/>
            </a:endParaRPr>
          </a:p>
        </p:txBody>
      </p:sp>
      <p:sp>
        <p:nvSpPr>
          <p:cNvPr id="16" name="Documenttype">
            <a:extLst>
              <a:ext uri="{FF2B5EF4-FFF2-40B4-BE49-F238E27FC236}">
                <a16:creationId xmlns:a16="http://schemas.microsoft.com/office/drawing/2014/main" id="{0CADA7EB-5C2E-4AD4-A32E-534A28817C8A}"/>
              </a:ext>
            </a:extLst>
          </p:cNvPr>
          <p:cNvSpPr>
            <a:spLocks noGrp="1"/>
          </p:cNvSpPr>
          <p:nvPr>
            <p:ph type="body" sz="quarter" idx="13" hasCustomPrompt="1"/>
            <p:custDataLst>
              <p:tags r:id="rId3"/>
            </p:custDataLst>
          </p:nvPr>
        </p:nvSpPr>
        <p:spPr>
          <a:xfrm>
            <a:off x="550800" y="6239224"/>
            <a:ext cx="11082847" cy="215444"/>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lgn="ctr">
              <a:defRPr lang="en-US" sz="1400" dirty="0"/>
            </a:lvl1pPr>
          </a:lstStyle>
          <a:p>
            <a:pPr lvl="0">
              <a:buNone/>
            </a:pPr>
            <a:r>
              <a:rPr lang="en-US" dirty="0"/>
              <a:t>Edit date or title/role</a:t>
            </a:r>
          </a:p>
        </p:txBody>
      </p:sp>
      <p:sp>
        <p:nvSpPr>
          <p:cNvPr id="18" name="Subtitle">
            <a:extLst>
              <a:ext uri="{FF2B5EF4-FFF2-40B4-BE49-F238E27FC236}">
                <a16:creationId xmlns:a16="http://schemas.microsoft.com/office/drawing/2014/main" id="{C85A1636-E33D-4640-A4BA-89E2008C1ED4}"/>
              </a:ext>
            </a:extLst>
          </p:cNvPr>
          <p:cNvSpPr>
            <a:spLocks noGrp="1"/>
          </p:cNvSpPr>
          <p:nvPr>
            <p:ph type="subTitle" idx="1"/>
            <p:custDataLst>
              <p:tags r:id="rId4"/>
            </p:custDataLst>
          </p:nvPr>
        </p:nvSpPr>
        <p:spPr>
          <a:xfrm>
            <a:off x="551941" y="5657302"/>
            <a:ext cx="11082847" cy="369332"/>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lgn="ctr">
              <a:defRPr lang="en-US" sz="2400" dirty="0"/>
            </a:lvl1pPr>
          </a:lstStyle>
          <a:p>
            <a:pPr lvl="0">
              <a:buNone/>
            </a:pPr>
            <a:r>
              <a:rPr lang="en-US"/>
              <a:t>Click to edit Master subtitle style</a:t>
            </a:r>
            <a:endParaRPr lang="en-US" dirty="0"/>
          </a:p>
        </p:txBody>
      </p:sp>
      <p:sp>
        <p:nvSpPr>
          <p:cNvPr id="20" name="Title">
            <a:extLst>
              <a:ext uri="{FF2B5EF4-FFF2-40B4-BE49-F238E27FC236}">
                <a16:creationId xmlns:a16="http://schemas.microsoft.com/office/drawing/2014/main" id="{AA4E4E19-7239-46DA-AE24-CE9556C9BE7D}"/>
              </a:ext>
            </a:extLst>
          </p:cNvPr>
          <p:cNvSpPr>
            <a:spLocks noGrp="1"/>
          </p:cNvSpPr>
          <p:nvPr>
            <p:ph type="title" hasCustomPrompt="1"/>
            <p:custDataLst>
              <p:tags r:id="rId5"/>
            </p:custDataLst>
          </p:nvPr>
        </p:nvSpPr>
        <p:spPr>
          <a:xfrm>
            <a:off x="551941" y="3598054"/>
            <a:ext cx="11082847" cy="1846659"/>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lvl1pPr algn="ctr">
              <a:defRPr lang="en-US" sz="6000" b="0" dirty="0">
                <a:solidFill>
                  <a:schemeClr val="accent1"/>
                </a:solidFill>
              </a:defRPr>
            </a:lvl1pPr>
          </a:lstStyle>
          <a:p>
            <a:pPr lvl="0"/>
            <a:r>
              <a:rPr lang="en-US" dirty="0"/>
              <a:t>Click to edit </a:t>
            </a:r>
            <a:br>
              <a:rPr lang="en-US" dirty="0"/>
            </a:br>
            <a:r>
              <a:rPr lang="en-US" dirty="0"/>
              <a:t>Master title style</a:t>
            </a:r>
          </a:p>
        </p:txBody>
      </p:sp>
    </p:spTree>
    <p:extLst>
      <p:ext uri="{BB962C8B-B14F-4D97-AF65-F5344CB8AC3E}">
        <p14:creationId xmlns:p14="http://schemas.microsoft.com/office/powerpoint/2010/main" val="3557020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CFAB1E-1DCF-084E-AF8A-EB63ED4C0C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DE003-1416-0943-B751-76EB793B8F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EC401-84AA-DA45-98ED-029205FBAA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2E7561BC-D6DD-5E48-85C7-D8DCA93C11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3E3EE7F-2D09-EC4F-8996-BE5EE8B27A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3F615-0371-7B44-8B36-5A304F524AD2}" type="slidenum">
              <a:rPr lang="en-US" smtClean="0"/>
              <a:t>‹#›</a:t>
            </a:fld>
            <a:endParaRPr lang="en-US" dirty="0"/>
          </a:p>
        </p:txBody>
      </p:sp>
    </p:spTree>
    <p:extLst>
      <p:ext uri="{BB962C8B-B14F-4D97-AF65-F5344CB8AC3E}">
        <p14:creationId xmlns:p14="http://schemas.microsoft.com/office/powerpoint/2010/main" val="1737162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image" Target="../media/image3.emf"/><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oleObject" Target="../embeddings/oleObject2.bin"/><Relationship Id="rId5" Type="http://schemas.openxmlformats.org/officeDocument/2006/relationships/notesSlide" Target="../notesSlides/notesSlide1.xml"/><Relationship Id="rId4"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8" hidden="1">
            <a:extLst>
              <a:ext uri="{FF2B5EF4-FFF2-40B4-BE49-F238E27FC236}">
                <a16:creationId xmlns:a16="http://schemas.microsoft.com/office/drawing/2014/main" id="{B814513D-E1F8-4FFE-999D-0D8ABB6A554A}"/>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6" imgW="395" imgH="394" progId="TCLayout.ActiveDocument.1">
                  <p:embed/>
                </p:oleObj>
              </mc:Choice>
              <mc:Fallback>
                <p:oleObj name="think-cell Slide" r:id="rId6" imgW="395" imgH="394" progId="TCLayout.ActiveDocument.1">
                  <p:embed/>
                  <p:pic>
                    <p:nvPicPr>
                      <p:cNvPr id="9" name="Object 8" hidden="1">
                        <a:extLst>
                          <a:ext uri="{FF2B5EF4-FFF2-40B4-BE49-F238E27FC236}">
                            <a16:creationId xmlns:a16="http://schemas.microsoft.com/office/drawing/2014/main" id="{B814513D-E1F8-4FFE-999D-0D8ABB6A554A}"/>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7" name="Subtitle 6">
            <a:extLst>
              <a:ext uri="{FF2B5EF4-FFF2-40B4-BE49-F238E27FC236}">
                <a16:creationId xmlns:a16="http://schemas.microsoft.com/office/drawing/2014/main" id="{E5402F38-449E-4A05-96F3-FB3FE0426A49}"/>
              </a:ext>
            </a:extLst>
          </p:cNvPr>
          <p:cNvSpPr>
            <a:spLocks noGrp="1"/>
          </p:cNvSpPr>
          <p:nvPr>
            <p:ph type="subTitle" idx="1"/>
          </p:nvPr>
        </p:nvSpPr>
        <p:spPr bwMode="gray">
          <a:xfrm>
            <a:off x="554577" y="5910325"/>
            <a:ext cx="11082847" cy="276999"/>
          </a:xfrm>
          <a:noFill/>
          <a:ln/>
          <a:extLst>
            <a:ext uri="{909E8E84-426E-40DD-AFC4-6F175D3DCCD1}">
              <a14:hiddenFill xmlns:a14="http://schemas.microsoft.com/office/drawing/2010/main">
                <a:solidFill>
                  <a:srgbClr val="FFFFFF"/>
                </a:solidFill>
              </a14:hiddenFill>
            </a:ext>
          </a:extLst>
        </p:spPr>
        <p:txBody>
          <a:bodyPr wrap="square" anchor="t" anchorCtr="0">
            <a:spAutoFit/>
          </a:bodyPr>
          <a:lstStyle/>
          <a:p>
            <a:pPr marL="0" indent="0">
              <a:buNone/>
            </a:pPr>
            <a:r>
              <a:rPr lang="en-US" sz="2000" i="1" dirty="0">
                <a:solidFill>
                  <a:srgbClr val="53605F"/>
                </a:solidFill>
              </a:rPr>
              <a:t>September 19, 2022</a:t>
            </a:r>
          </a:p>
        </p:txBody>
      </p:sp>
      <p:sp>
        <p:nvSpPr>
          <p:cNvPr id="4" name="Title">
            <a:extLst>
              <a:ext uri="{FF2B5EF4-FFF2-40B4-BE49-F238E27FC236}">
                <a16:creationId xmlns:a16="http://schemas.microsoft.com/office/drawing/2014/main" id="{806FD97B-691F-4513-92F7-37A1FAC29B8E}"/>
              </a:ext>
            </a:extLst>
          </p:cNvPr>
          <p:cNvSpPr>
            <a:spLocks noGrp="1"/>
          </p:cNvSpPr>
          <p:nvPr>
            <p:ph type="title"/>
            <p:custDataLst>
              <p:tags r:id="rId3"/>
            </p:custDataLst>
          </p:nvPr>
        </p:nvSpPr>
        <p:spPr bwMode="gray">
          <a:xfrm>
            <a:off x="3176" y="3429000"/>
            <a:ext cx="12188824" cy="2154436"/>
          </a:xfrm>
          <a:noFill/>
          <a:ln/>
          <a:extLst>
            <a:ext uri="{909E8E84-426E-40DD-AFC4-6F175D3DCCD1}">
              <a14:hiddenFill xmlns:a14="http://schemas.microsoft.com/office/drawing/2010/main">
                <a:solidFill>
                  <a:srgbClr val="FFFFFF"/>
                </a:solidFill>
              </a14:hiddenFill>
            </a:ext>
          </a:extLst>
        </p:spPr>
        <p:txBody>
          <a:bodyPr vert="horz" wrap="square" anchor="b" anchorCtr="0">
            <a:spAutoFit/>
          </a:bodyPr>
          <a:lstStyle/>
          <a:p>
            <a:pPr>
              <a:lnSpc>
                <a:spcPct val="100000"/>
              </a:lnSpc>
              <a:spcBef>
                <a:spcPts val="1200"/>
              </a:spcBef>
            </a:pPr>
            <a:r>
              <a:rPr lang="en-US" sz="4800" b="1" dirty="0">
                <a:solidFill>
                  <a:srgbClr val="EA5E29"/>
                </a:solidFill>
                <a:latin typeface="Calibri" panose="020F0502020204030204" pitchFamily="34" charset="0"/>
                <a:cs typeface="Calibri" panose="020F0502020204030204" pitchFamily="34" charset="0"/>
              </a:rPr>
              <a:t>Association Executives </a:t>
            </a:r>
            <a:br>
              <a:rPr lang="en-US" sz="4800" b="1">
                <a:solidFill>
                  <a:srgbClr val="EA5E29"/>
                </a:solidFill>
                <a:latin typeface="Calibri" panose="020F0502020204030204" pitchFamily="34" charset="0"/>
                <a:cs typeface="Calibri" panose="020F0502020204030204" pitchFamily="34" charset="0"/>
              </a:rPr>
            </a:br>
            <a:r>
              <a:rPr lang="en-US" sz="4800" b="1">
                <a:solidFill>
                  <a:srgbClr val="EA5E29"/>
                </a:solidFill>
                <a:latin typeface="Calibri" panose="020F0502020204030204" pitchFamily="34" charset="0"/>
                <a:cs typeface="Calibri" panose="020F0502020204030204" pitchFamily="34" charset="0"/>
              </a:rPr>
              <a:t>Demographic Assessment </a:t>
            </a:r>
            <a:br>
              <a:rPr lang="en-US" sz="4000" b="1" dirty="0">
                <a:solidFill>
                  <a:srgbClr val="EA5E29"/>
                </a:solidFill>
                <a:latin typeface="Calibri" panose="020F0502020204030204" pitchFamily="34" charset="0"/>
                <a:cs typeface="Calibri" panose="020F0502020204030204" pitchFamily="34" charset="0"/>
              </a:rPr>
            </a:br>
            <a:r>
              <a:rPr lang="en-US" sz="4400" i="1" dirty="0">
                <a:solidFill>
                  <a:srgbClr val="53605F"/>
                </a:solidFill>
                <a:latin typeface="Calibri" panose="020F0502020204030204" pitchFamily="34" charset="0"/>
                <a:cs typeface="Calibri" panose="020F0502020204030204" pitchFamily="34" charset="0"/>
              </a:rPr>
              <a:t>Summary Findings</a:t>
            </a:r>
          </a:p>
        </p:txBody>
      </p:sp>
    </p:spTree>
    <p:custDataLst>
      <p:tags r:id="rId1"/>
    </p:custDataLst>
    <p:extLst>
      <p:ext uri="{BB962C8B-B14F-4D97-AF65-F5344CB8AC3E}">
        <p14:creationId xmlns:p14="http://schemas.microsoft.com/office/powerpoint/2010/main" val="2045794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AFDDD-AA31-5A06-68C2-ABB15F58AAA3}"/>
              </a:ext>
            </a:extLst>
          </p:cNvPr>
          <p:cNvSpPr txBox="1">
            <a:spLocks/>
          </p:cNvSpPr>
          <p:nvPr/>
        </p:nvSpPr>
        <p:spPr>
          <a:xfrm>
            <a:off x="564874" y="365125"/>
            <a:ext cx="11062252" cy="132556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500" b="0" i="0" kern="1200">
                <a:solidFill>
                  <a:srgbClr val="EA5E29"/>
                </a:solidFill>
                <a:latin typeface="Calibri Light" panose="020F0302020204030204" pitchFamily="34" charset="0"/>
                <a:ea typeface="+mj-ea"/>
                <a:cs typeface="Calibri Light" panose="020F0302020204030204" pitchFamily="34" charset="0"/>
              </a:defRPr>
            </a:lvl1pPr>
          </a:lstStyle>
          <a:p>
            <a:r>
              <a:rPr lang="en-US" dirty="0"/>
              <a:t>Q&amp;A</a:t>
            </a:r>
          </a:p>
        </p:txBody>
      </p:sp>
      <p:pic>
        <p:nvPicPr>
          <p:cNvPr id="15" name="Picture 14">
            <a:extLst>
              <a:ext uri="{FF2B5EF4-FFF2-40B4-BE49-F238E27FC236}">
                <a16:creationId xmlns:a16="http://schemas.microsoft.com/office/drawing/2014/main" id="{82C9E45D-24C2-3042-EF28-B200012A3540}"/>
              </a:ext>
            </a:extLst>
          </p:cNvPr>
          <p:cNvPicPr>
            <a:picLocks noChangeAspect="1"/>
          </p:cNvPicPr>
          <p:nvPr/>
        </p:nvPicPr>
        <p:blipFill rotWithShape="1">
          <a:blip r:embed="rId4"/>
          <a:srcRect l="6405" r="6403"/>
          <a:stretch/>
        </p:blipFill>
        <p:spPr>
          <a:xfrm>
            <a:off x="0" y="1460500"/>
            <a:ext cx="12192000" cy="5397501"/>
          </a:xfrm>
          <a:prstGeom prst="rect">
            <a:avLst/>
          </a:prstGeom>
        </p:spPr>
      </p:pic>
      <p:sp>
        <p:nvSpPr>
          <p:cNvPr id="3" name="Slide Number Placeholder 2">
            <a:extLst>
              <a:ext uri="{FF2B5EF4-FFF2-40B4-BE49-F238E27FC236}">
                <a16:creationId xmlns:a16="http://schemas.microsoft.com/office/drawing/2014/main" id="{53496B02-78EC-66E9-D62A-701AEA813DA7}"/>
              </a:ext>
            </a:extLst>
          </p:cNvPr>
          <p:cNvSpPr>
            <a:spLocks noGrp="1"/>
          </p:cNvSpPr>
          <p:nvPr>
            <p:ph type="sldNum" sz="quarter" idx="12"/>
          </p:nvPr>
        </p:nvSpPr>
        <p:spPr/>
        <p:txBody>
          <a:bodyPr/>
          <a:lstStyle/>
          <a:p>
            <a:fld id="{73E3F615-0371-7B44-8B36-5A304F524AD2}" type="slidenum">
              <a:rPr lang="en-US" smtClean="0"/>
              <a:t>10</a:t>
            </a:fld>
            <a:endParaRPr lang="en-US" dirty="0"/>
          </a:p>
        </p:txBody>
      </p:sp>
    </p:spTree>
    <p:extLst>
      <p:ext uri="{BB962C8B-B14F-4D97-AF65-F5344CB8AC3E}">
        <p14:creationId xmlns:p14="http://schemas.microsoft.com/office/powerpoint/2010/main" val="8346598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0" advTm="15000"/>
    </mc:Choice>
    <mc:Fallback xmlns="">
      <p:transition spd="slow" advTm="15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69779-CA4E-D216-506B-9A25982F65D1}"/>
              </a:ext>
            </a:extLst>
          </p:cNvPr>
          <p:cNvSpPr>
            <a:spLocks noGrp="1"/>
          </p:cNvSpPr>
          <p:nvPr>
            <p:ph type="title"/>
          </p:nvPr>
        </p:nvSpPr>
        <p:spPr>
          <a:xfrm>
            <a:off x="411982" y="281355"/>
            <a:ext cx="11666136" cy="472272"/>
          </a:xfrm>
        </p:spPr>
        <p:txBody>
          <a:bodyPr/>
          <a:lstStyle/>
          <a:p>
            <a:r>
              <a:rPr lang="en-US" sz="4400" dirty="0">
                <a:latin typeface="+mj-lt"/>
                <a:ea typeface="+mn-ea"/>
                <a:cs typeface="+mn-cs"/>
              </a:rPr>
              <a:t>Demographic Assessment</a:t>
            </a:r>
            <a:r>
              <a:rPr kumimoji="0" lang="en-US" sz="4400" b="0" i="0" u="none" strike="noStrike" kern="1200" cap="none" spc="0" normalizeH="0" baseline="0" noProof="0" dirty="0">
                <a:ln>
                  <a:noFill/>
                </a:ln>
                <a:solidFill>
                  <a:srgbClr val="EA5E29"/>
                </a:solidFill>
                <a:effectLst/>
                <a:uLnTx/>
                <a:uFillTx/>
                <a:latin typeface="+mj-lt"/>
                <a:ea typeface="+mn-ea"/>
                <a:cs typeface="+mn-cs"/>
              </a:rPr>
              <a:t> - Objective</a:t>
            </a:r>
            <a:endParaRPr lang="en-US" sz="4400" dirty="0">
              <a:latin typeface="+mj-lt"/>
            </a:endParaRPr>
          </a:p>
        </p:txBody>
      </p:sp>
      <p:sp>
        <p:nvSpPr>
          <p:cNvPr id="3" name="Content Placeholder 2">
            <a:extLst>
              <a:ext uri="{FF2B5EF4-FFF2-40B4-BE49-F238E27FC236}">
                <a16:creationId xmlns:a16="http://schemas.microsoft.com/office/drawing/2014/main" id="{3D90BABC-13C4-5574-E54F-4A68BC27A800}"/>
              </a:ext>
            </a:extLst>
          </p:cNvPr>
          <p:cNvSpPr>
            <a:spLocks noGrp="1"/>
          </p:cNvSpPr>
          <p:nvPr>
            <p:ph idx="1"/>
          </p:nvPr>
        </p:nvSpPr>
        <p:spPr>
          <a:xfrm>
            <a:off x="140677" y="1256045"/>
            <a:ext cx="11937441" cy="4471516"/>
          </a:xfrm>
        </p:spPr>
        <p:txBody>
          <a:bodyPr/>
          <a:lstStyle/>
          <a:p>
            <a:pPr marL="342900" marR="0" lvl="0" indent="-342900">
              <a:lnSpc>
                <a:spcPct val="100000"/>
              </a:lnSpc>
              <a:spcBef>
                <a:spcPts val="0"/>
              </a:spcBef>
              <a:buFont typeface="Symbol" panose="05050102010706020507" pitchFamily="18" charset="2"/>
              <a:buChar char=""/>
            </a:pPr>
            <a:r>
              <a:rPr lang="en-US" sz="3400" dirty="0">
                <a:ea typeface="Calibri" panose="020F0502020204030204" pitchFamily="34" charset="0"/>
                <a:cs typeface="Times New Roman" panose="02020603050405020304" pitchFamily="18" charset="0"/>
              </a:rPr>
              <a:t>Objective - E</a:t>
            </a:r>
            <a:r>
              <a:rPr lang="en-US" sz="3400" dirty="0">
                <a:effectLst/>
                <a:latin typeface="Calibri Light" panose="020F0302020204030204" pitchFamily="34" charset="0"/>
                <a:ea typeface="Calibri" panose="020F0502020204030204" pitchFamily="34" charset="0"/>
                <a:cs typeface="Times New Roman" panose="02020603050405020304" pitchFamily="18" charset="0"/>
              </a:rPr>
              <a:t>stablish a </a:t>
            </a:r>
            <a:r>
              <a:rPr lang="en-US" sz="34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rPr>
              <a:t>baseline of basic information on the diversity characteristics of the CEOs/Executive Directors of our member organizations. </a:t>
            </a:r>
          </a:p>
          <a:p>
            <a:pPr marL="342900" marR="0" lvl="0" indent="-342900">
              <a:lnSpc>
                <a:spcPct val="100000"/>
              </a:lnSpc>
              <a:spcBef>
                <a:spcPts val="0"/>
              </a:spcBef>
              <a:buFont typeface="Symbol" panose="05050102010706020507" pitchFamily="18" charset="2"/>
              <a:buChar char=""/>
            </a:pPr>
            <a:endParaRPr lang="en-US" sz="3200" dirty="0">
              <a:solidFill>
                <a:srgbClr val="000000"/>
              </a:solidFill>
              <a:effectLst/>
              <a:latin typeface="Calibri Light" panose="020F0302020204030204" pitchFamily="34" charset="0"/>
              <a:ea typeface="Calibri" panose="020F0502020204030204" pitchFamily="34" charset="0"/>
              <a:cs typeface="Times New Roman" panose="02020603050405020304" pitchFamily="18" charset="0"/>
            </a:endParaRPr>
          </a:p>
          <a:p>
            <a:pPr marL="1028700" lvl="1" indent="-342900">
              <a:lnSpc>
                <a:spcPct val="100000"/>
              </a:lnSpc>
              <a:spcBef>
                <a:spcPts val="0"/>
              </a:spcBef>
              <a:buFont typeface="Symbol" panose="05050102010706020507" pitchFamily="18" charset="2"/>
              <a:buChar char=""/>
            </a:pPr>
            <a:r>
              <a:rPr lang="en-US" sz="2800" dirty="0">
                <a:solidFill>
                  <a:srgbClr val="000000"/>
                </a:solidFill>
                <a:latin typeface="+mj-lt"/>
                <a:ea typeface="Calibri" panose="020F0502020204030204" pitchFamily="34" charset="0"/>
                <a:cs typeface="Times New Roman" panose="02020603050405020304" pitchFamily="18" charset="0"/>
              </a:rPr>
              <a:t>This was not a statistically rigorous survey but an effort to elicit previously unrequested basic information on the diversity of our members’ CEOs/Executive Directors from those (100% Association Executives) who know them best.  </a:t>
            </a:r>
            <a:endParaRPr lang="en-US" sz="2800" dirty="0">
              <a:effectLst/>
              <a:latin typeface="+mj-lt"/>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p>
        </p:txBody>
      </p:sp>
      <p:sp>
        <p:nvSpPr>
          <p:cNvPr id="4" name="Slide Number Placeholder 3">
            <a:extLst>
              <a:ext uri="{FF2B5EF4-FFF2-40B4-BE49-F238E27FC236}">
                <a16:creationId xmlns:a16="http://schemas.microsoft.com/office/drawing/2014/main" id="{7E4ECB80-BB1F-D023-BFEC-9027CB11D5B6}"/>
              </a:ext>
            </a:extLst>
          </p:cNvPr>
          <p:cNvSpPr>
            <a:spLocks noGrp="1"/>
          </p:cNvSpPr>
          <p:nvPr>
            <p:ph type="sldNum" sz="quarter" idx="12"/>
          </p:nvPr>
        </p:nvSpPr>
        <p:spPr/>
        <p:txBody>
          <a:bodyPr/>
          <a:lstStyle/>
          <a:p>
            <a:fld id="{73E3F615-0371-7B44-8B36-5A304F524AD2}" type="slidenum">
              <a:rPr lang="en-US" smtClean="0"/>
              <a:t>2</a:t>
            </a:fld>
            <a:endParaRPr lang="en-US"/>
          </a:p>
        </p:txBody>
      </p:sp>
    </p:spTree>
    <p:extLst>
      <p:ext uri="{BB962C8B-B14F-4D97-AF65-F5344CB8AC3E}">
        <p14:creationId xmlns:p14="http://schemas.microsoft.com/office/powerpoint/2010/main" val="1096074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AFDDD-AA31-5A06-68C2-ABB15F58AAA3}"/>
              </a:ext>
            </a:extLst>
          </p:cNvPr>
          <p:cNvSpPr txBox="1">
            <a:spLocks/>
          </p:cNvSpPr>
          <p:nvPr/>
        </p:nvSpPr>
        <p:spPr>
          <a:xfrm>
            <a:off x="264405" y="132202"/>
            <a:ext cx="11237205" cy="716097"/>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500" b="0" i="0" kern="1200">
                <a:solidFill>
                  <a:srgbClr val="EA5E29"/>
                </a:solidFill>
                <a:latin typeface="Calibri Light" panose="020F0302020204030204" pitchFamily="34" charset="0"/>
                <a:ea typeface="+mj-ea"/>
                <a:cs typeface="Calibri Light" panose="020F0302020204030204" pitchFamily="34" charset="0"/>
              </a:defRPr>
            </a:lvl1pPr>
          </a:lstStyle>
          <a:p>
            <a:r>
              <a:rPr lang="en-US" dirty="0"/>
              <a:t>Request for Information</a:t>
            </a:r>
          </a:p>
        </p:txBody>
      </p:sp>
      <p:sp>
        <p:nvSpPr>
          <p:cNvPr id="3" name="Slide Number Placeholder 2">
            <a:extLst>
              <a:ext uri="{FF2B5EF4-FFF2-40B4-BE49-F238E27FC236}">
                <a16:creationId xmlns:a16="http://schemas.microsoft.com/office/drawing/2014/main" id="{15F0B133-512F-205D-145F-F8D60A322A7E}"/>
              </a:ext>
            </a:extLst>
          </p:cNvPr>
          <p:cNvSpPr>
            <a:spLocks noGrp="1"/>
          </p:cNvSpPr>
          <p:nvPr>
            <p:ph type="sldNum" sz="quarter" idx="12"/>
          </p:nvPr>
        </p:nvSpPr>
        <p:spPr/>
        <p:txBody>
          <a:bodyPr/>
          <a:lstStyle/>
          <a:p>
            <a:fld id="{73E3F615-0371-7B44-8B36-5A304F524AD2}" type="slidenum">
              <a:rPr lang="en-US" smtClean="0"/>
              <a:t>3</a:t>
            </a:fld>
            <a:endParaRPr lang="en-US" dirty="0"/>
          </a:p>
        </p:txBody>
      </p:sp>
      <p:sp>
        <p:nvSpPr>
          <p:cNvPr id="4" name="TextBox 3">
            <a:extLst>
              <a:ext uri="{FF2B5EF4-FFF2-40B4-BE49-F238E27FC236}">
                <a16:creationId xmlns:a16="http://schemas.microsoft.com/office/drawing/2014/main" id="{91879877-0CF1-FE22-4636-E45525E2B28A}"/>
              </a:ext>
            </a:extLst>
          </p:cNvPr>
          <p:cNvSpPr txBox="1"/>
          <p:nvPr/>
        </p:nvSpPr>
        <p:spPr>
          <a:xfrm>
            <a:off x="133815" y="848300"/>
            <a:ext cx="11918638" cy="2662267"/>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400" dirty="0">
                <a:latin typeface="+mj-lt"/>
              </a:rPr>
              <a:t>100% Association Executives were asked (not to do a survey of their members, but) to provide any information they have, anecdotal or reported, on </a:t>
            </a:r>
            <a:r>
              <a:rPr lang="en-US" sz="2400" b="1" dirty="0">
                <a:latin typeface="+mj-lt"/>
              </a:rPr>
              <a:t>“how many and which of their association’s CEOs/Executive Directors are from diverse backgrounds”.</a:t>
            </a:r>
          </a:p>
          <a:p>
            <a:pPr marL="742950" lvl="1" indent="-285750">
              <a:buFont typeface="Arial" panose="020B0604020202020204" pitchFamily="34" charset="0"/>
              <a:buChar char="•"/>
            </a:pPr>
            <a:r>
              <a:rPr lang="en-US" sz="2400" dirty="0">
                <a:latin typeface="+mj-lt"/>
              </a:rPr>
              <a:t>Specifically, including – </a:t>
            </a:r>
          </a:p>
          <a:p>
            <a:pPr lvl="2"/>
            <a:endParaRPr lang="en-US" sz="2400" dirty="0">
              <a:latin typeface="+mj-lt"/>
            </a:endParaRPr>
          </a:p>
          <a:p>
            <a:pPr lvl="2"/>
            <a:endParaRPr lang="en-US" sz="2400" dirty="0">
              <a:latin typeface="+mj-lt"/>
            </a:endParaRPr>
          </a:p>
          <a:p>
            <a:pPr marL="742950" lvl="1" indent="-285750">
              <a:buFont typeface="Arial" panose="020B0604020202020204" pitchFamily="34" charset="0"/>
              <a:buChar char="•"/>
            </a:pPr>
            <a:endParaRPr lang="en-US" dirty="0"/>
          </a:p>
        </p:txBody>
      </p:sp>
      <p:graphicFrame>
        <p:nvGraphicFramePr>
          <p:cNvPr id="6" name="Table 6">
            <a:extLst>
              <a:ext uri="{FF2B5EF4-FFF2-40B4-BE49-F238E27FC236}">
                <a16:creationId xmlns:a16="http://schemas.microsoft.com/office/drawing/2014/main" id="{EB262FF3-DFF5-CFD7-734D-7389164271F4}"/>
              </a:ext>
            </a:extLst>
          </p:cNvPr>
          <p:cNvGraphicFramePr>
            <a:graphicFrameLocks noGrp="1"/>
          </p:cNvGraphicFramePr>
          <p:nvPr>
            <p:extLst>
              <p:ext uri="{D42A27DB-BD31-4B8C-83A1-F6EECF244321}">
                <p14:modId xmlns:p14="http://schemas.microsoft.com/office/powerpoint/2010/main" val="195950565"/>
              </p:ext>
            </p:extLst>
          </p:nvPr>
        </p:nvGraphicFramePr>
        <p:xfrm>
          <a:off x="1137424" y="2732048"/>
          <a:ext cx="9108263" cy="3156468"/>
        </p:xfrm>
        <a:graphic>
          <a:graphicData uri="http://schemas.openxmlformats.org/drawingml/2006/table">
            <a:tbl>
              <a:tblPr firstRow="1" bandRow="1">
                <a:tableStyleId>{5C22544A-7EE6-4342-B048-85BDC9FD1C3A}</a:tableStyleId>
              </a:tblPr>
              <a:tblGrid>
                <a:gridCol w="3902927">
                  <a:extLst>
                    <a:ext uri="{9D8B030D-6E8A-4147-A177-3AD203B41FA5}">
                      <a16:colId xmlns:a16="http://schemas.microsoft.com/office/drawing/2014/main" val="1743736995"/>
                    </a:ext>
                  </a:extLst>
                </a:gridCol>
                <a:gridCol w="5205336">
                  <a:extLst>
                    <a:ext uri="{9D8B030D-6E8A-4147-A177-3AD203B41FA5}">
                      <a16:colId xmlns:a16="http://schemas.microsoft.com/office/drawing/2014/main" val="2850388930"/>
                    </a:ext>
                  </a:extLst>
                </a:gridCol>
              </a:tblGrid>
              <a:tr h="526078">
                <a:tc>
                  <a:txBody>
                    <a:bodyPr/>
                    <a:lstStyle/>
                    <a:p>
                      <a:pPr marL="285750" indent="-285750">
                        <a:buFont typeface="Arial" panose="020B0604020202020204" pitchFamily="34" charset="0"/>
                        <a:buChar char="•"/>
                      </a:pPr>
                      <a:r>
                        <a:rPr lang="en-US" sz="2400" b="0" dirty="0">
                          <a:solidFill>
                            <a:schemeClr val="tx1"/>
                          </a:solidFill>
                          <a:latin typeface="+mj-lt"/>
                        </a:rPr>
                        <a:t>Female</a:t>
                      </a:r>
                    </a:p>
                  </a:txBody>
                  <a:tcPr>
                    <a:solidFill>
                      <a:srgbClr val="ACCAD3">
                        <a:alpha val="25882"/>
                      </a:srgbClr>
                    </a:solidFill>
                  </a:tcPr>
                </a:tc>
                <a:tc>
                  <a:txBody>
                    <a:bodyPr/>
                    <a:lstStyle/>
                    <a:p>
                      <a:pPr marL="342900" indent="-342900">
                        <a:buFont typeface="Arial" panose="020B0604020202020204" pitchFamily="34" charset="0"/>
                        <a:buChar char="•"/>
                      </a:pPr>
                      <a:r>
                        <a:rPr lang="en-US" sz="2400" b="0" dirty="0">
                          <a:solidFill>
                            <a:schemeClr val="tx1"/>
                          </a:solidFill>
                          <a:latin typeface="+mj-lt"/>
                        </a:rPr>
                        <a:t>American Indian or Alaska Native</a:t>
                      </a:r>
                    </a:p>
                  </a:txBody>
                  <a:tcPr>
                    <a:solidFill>
                      <a:srgbClr val="ACCAD3">
                        <a:alpha val="25882"/>
                      </a:srgbClr>
                    </a:solidFill>
                  </a:tcPr>
                </a:tc>
                <a:extLst>
                  <a:ext uri="{0D108BD9-81ED-4DB2-BD59-A6C34878D82A}">
                    <a16:rowId xmlns:a16="http://schemas.microsoft.com/office/drawing/2014/main" val="1935887345"/>
                  </a:ext>
                </a:extLst>
              </a:tr>
              <a:tr h="526078">
                <a:tc>
                  <a:txBody>
                    <a:bodyPr/>
                    <a:lstStyle/>
                    <a:p>
                      <a:pPr marL="285750" indent="-285750">
                        <a:buFont typeface="Arial" panose="020B0604020202020204" pitchFamily="34" charset="0"/>
                        <a:buChar char="•"/>
                      </a:pPr>
                      <a:r>
                        <a:rPr lang="en-US" sz="2400" b="0" dirty="0">
                          <a:latin typeface="+mj-lt"/>
                        </a:rPr>
                        <a:t>Male</a:t>
                      </a:r>
                    </a:p>
                  </a:txBody>
                  <a:tcPr>
                    <a:solidFill>
                      <a:srgbClr val="ACCAD3">
                        <a:alpha val="50000"/>
                      </a:srgbClr>
                    </a:solidFill>
                  </a:tcPr>
                </a:tc>
                <a:tc>
                  <a:txBody>
                    <a:bodyPr/>
                    <a:lstStyle/>
                    <a:p>
                      <a:pPr marL="342900" indent="-342900">
                        <a:buFont typeface="Arial" panose="020B0604020202020204" pitchFamily="34" charset="0"/>
                        <a:buChar char="•"/>
                      </a:pPr>
                      <a:r>
                        <a:rPr lang="en-US" sz="2400" b="0" dirty="0">
                          <a:solidFill>
                            <a:schemeClr val="tx1"/>
                          </a:solidFill>
                          <a:latin typeface="+mj-lt"/>
                        </a:rPr>
                        <a:t>Native Hawaiian or Pacific Islander</a:t>
                      </a:r>
                    </a:p>
                  </a:txBody>
                  <a:tcPr>
                    <a:solidFill>
                      <a:srgbClr val="ACCAD3">
                        <a:alpha val="50000"/>
                      </a:srgbClr>
                    </a:solidFill>
                  </a:tcPr>
                </a:tc>
                <a:extLst>
                  <a:ext uri="{0D108BD9-81ED-4DB2-BD59-A6C34878D82A}">
                    <a16:rowId xmlns:a16="http://schemas.microsoft.com/office/drawing/2014/main" val="4114512357"/>
                  </a:ext>
                </a:extLst>
              </a:tr>
              <a:tr h="526078">
                <a:tc>
                  <a:txBody>
                    <a:bodyPr/>
                    <a:lstStyle/>
                    <a:p>
                      <a:pPr marL="342900" indent="-342900">
                        <a:buFont typeface="Arial" panose="020B0604020202020204" pitchFamily="34" charset="0"/>
                        <a:buChar char="•"/>
                      </a:pPr>
                      <a:r>
                        <a:rPr lang="en-US" sz="2400" b="0" dirty="0">
                          <a:latin typeface="+mj-lt"/>
                        </a:rPr>
                        <a:t>White</a:t>
                      </a:r>
                    </a:p>
                  </a:txBody>
                  <a:tcPr>
                    <a:solidFill>
                      <a:srgbClr val="ACCAD3">
                        <a:alpha val="25000"/>
                      </a:srgbClr>
                    </a:solidFill>
                  </a:tcPr>
                </a:tc>
                <a:tc>
                  <a:txBody>
                    <a:bodyPr/>
                    <a:lstStyle/>
                    <a:p>
                      <a:pPr marL="342900" indent="-342900">
                        <a:buFont typeface="Arial" panose="020B0604020202020204" pitchFamily="34" charset="0"/>
                        <a:buChar char="•"/>
                      </a:pPr>
                      <a:r>
                        <a:rPr lang="en-US" sz="2400" b="0" dirty="0">
                          <a:solidFill>
                            <a:schemeClr val="tx1"/>
                          </a:solidFill>
                          <a:latin typeface="+mj-lt"/>
                        </a:rPr>
                        <a:t>LGBTQ+</a:t>
                      </a:r>
                    </a:p>
                  </a:txBody>
                  <a:tcPr>
                    <a:solidFill>
                      <a:srgbClr val="ACCAD3">
                        <a:alpha val="25000"/>
                      </a:srgbClr>
                    </a:solidFill>
                  </a:tcPr>
                </a:tc>
                <a:extLst>
                  <a:ext uri="{0D108BD9-81ED-4DB2-BD59-A6C34878D82A}">
                    <a16:rowId xmlns:a16="http://schemas.microsoft.com/office/drawing/2014/main" val="1892875422"/>
                  </a:ext>
                </a:extLst>
              </a:tr>
              <a:tr h="526078">
                <a:tc>
                  <a:txBody>
                    <a:bodyPr/>
                    <a:lstStyle/>
                    <a:p>
                      <a:pPr marL="342900" indent="-342900">
                        <a:buFont typeface="Arial" panose="020B0604020202020204" pitchFamily="34" charset="0"/>
                        <a:buChar char="•"/>
                      </a:pPr>
                      <a:r>
                        <a:rPr lang="en-US" sz="2400" b="0" dirty="0">
                          <a:latin typeface="+mj-lt"/>
                        </a:rPr>
                        <a:t>Black or African American</a:t>
                      </a:r>
                    </a:p>
                  </a:txBody>
                  <a:tcPr>
                    <a:solidFill>
                      <a:srgbClr val="ACCAD3">
                        <a:alpha val="48000"/>
                      </a:srgbClr>
                    </a:solidFill>
                  </a:tcPr>
                </a:tc>
                <a:tc>
                  <a:txBody>
                    <a:bodyPr/>
                    <a:lstStyle/>
                    <a:p>
                      <a:pPr marL="342900" indent="-342900">
                        <a:buFont typeface="Arial" panose="020B0604020202020204" pitchFamily="34" charset="0"/>
                        <a:buChar char="•"/>
                      </a:pPr>
                      <a:r>
                        <a:rPr lang="en-US" sz="2400" b="0" dirty="0">
                          <a:solidFill>
                            <a:schemeClr val="tx1"/>
                          </a:solidFill>
                          <a:latin typeface="+mj-lt"/>
                        </a:rPr>
                        <a:t>Lived Experience</a:t>
                      </a:r>
                    </a:p>
                  </a:txBody>
                  <a:tcPr>
                    <a:solidFill>
                      <a:srgbClr val="ACCAD3">
                        <a:alpha val="48000"/>
                      </a:srgbClr>
                    </a:solidFill>
                  </a:tcPr>
                </a:tc>
                <a:extLst>
                  <a:ext uri="{0D108BD9-81ED-4DB2-BD59-A6C34878D82A}">
                    <a16:rowId xmlns:a16="http://schemas.microsoft.com/office/drawing/2014/main" val="682950796"/>
                  </a:ext>
                </a:extLst>
              </a:tr>
              <a:tr h="526078">
                <a:tc>
                  <a:txBody>
                    <a:bodyPr/>
                    <a:lstStyle/>
                    <a:p>
                      <a:pPr marL="342900" indent="-342900">
                        <a:buFont typeface="Arial" panose="020B0604020202020204" pitchFamily="34" charset="0"/>
                        <a:buChar char="•"/>
                      </a:pPr>
                      <a:r>
                        <a:rPr lang="en-US" sz="2400" b="0" dirty="0">
                          <a:latin typeface="+mj-lt"/>
                        </a:rPr>
                        <a:t>Hispanic or Latino</a:t>
                      </a:r>
                    </a:p>
                  </a:txBody>
                  <a:tcPr>
                    <a:solidFill>
                      <a:srgbClr val="ACCAD3">
                        <a:alpha val="26000"/>
                      </a:srgbClr>
                    </a:solidFill>
                  </a:tcPr>
                </a:tc>
                <a:tc>
                  <a:txBody>
                    <a:bodyPr/>
                    <a:lstStyle/>
                    <a:p>
                      <a:pPr marL="342900" indent="-342900">
                        <a:buFont typeface="Arial" panose="020B0604020202020204" pitchFamily="34" charset="0"/>
                        <a:buChar char="•"/>
                      </a:pPr>
                      <a:r>
                        <a:rPr lang="en-US" sz="2400" b="0" dirty="0">
                          <a:solidFill>
                            <a:schemeClr val="tx1"/>
                          </a:solidFill>
                          <a:latin typeface="+mj-lt"/>
                        </a:rPr>
                        <a:t>Disabled</a:t>
                      </a:r>
                    </a:p>
                  </a:txBody>
                  <a:tcPr>
                    <a:solidFill>
                      <a:srgbClr val="ACCAD3">
                        <a:alpha val="26000"/>
                      </a:srgbClr>
                    </a:solidFill>
                  </a:tcPr>
                </a:tc>
                <a:extLst>
                  <a:ext uri="{0D108BD9-81ED-4DB2-BD59-A6C34878D82A}">
                    <a16:rowId xmlns:a16="http://schemas.microsoft.com/office/drawing/2014/main" val="2377015709"/>
                  </a:ext>
                </a:extLst>
              </a:tr>
              <a:tr h="526078">
                <a:tc>
                  <a:txBody>
                    <a:bodyPr/>
                    <a:lstStyle/>
                    <a:p>
                      <a:pPr marL="342900" indent="-342900">
                        <a:buFont typeface="Arial" panose="020B0604020202020204" pitchFamily="34" charset="0"/>
                        <a:buChar char="•"/>
                      </a:pPr>
                      <a:r>
                        <a:rPr lang="en-US" sz="2400" b="0" dirty="0">
                          <a:latin typeface="+mj-lt"/>
                        </a:rPr>
                        <a:t>Asian</a:t>
                      </a:r>
                    </a:p>
                  </a:txBody>
                  <a:tcPr>
                    <a:solidFill>
                      <a:srgbClr val="ACCAD3">
                        <a:alpha val="49000"/>
                      </a:srgbClr>
                    </a:solidFill>
                  </a:tcPr>
                </a:tc>
                <a:tc>
                  <a:txBody>
                    <a:bodyPr/>
                    <a:lstStyle/>
                    <a:p>
                      <a:pPr marL="342900" indent="-342900">
                        <a:buFont typeface="Arial" panose="020B0604020202020204" pitchFamily="34" charset="0"/>
                        <a:buChar char="•"/>
                      </a:pPr>
                      <a:r>
                        <a:rPr lang="en-US" sz="2400" b="0" dirty="0">
                          <a:solidFill>
                            <a:schemeClr val="tx1"/>
                          </a:solidFill>
                          <a:latin typeface="+mj-lt"/>
                        </a:rPr>
                        <a:t>Veteran</a:t>
                      </a:r>
                    </a:p>
                  </a:txBody>
                  <a:tcPr>
                    <a:solidFill>
                      <a:srgbClr val="ACCAD3">
                        <a:alpha val="49000"/>
                      </a:srgbClr>
                    </a:solidFill>
                  </a:tcPr>
                </a:tc>
                <a:extLst>
                  <a:ext uri="{0D108BD9-81ED-4DB2-BD59-A6C34878D82A}">
                    <a16:rowId xmlns:a16="http://schemas.microsoft.com/office/drawing/2014/main" val="811181925"/>
                  </a:ext>
                </a:extLst>
              </a:tr>
            </a:tbl>
          </a:graphicData>
        </a:graphic>
      </p:graphicFrame>
    </p:spTree>
    <p:extLst>
      <p:ext uri="{BB962C8B-B14F-4D97-AF65-F5344CB8AC3E}">
        <p14:creationId xmlns:p14="http://schemas.microsoft.com/office/powerpoint/2010/main" val="2359389880"/>
      </p:ext>
    </p:extLst>
  </p:cSld>
  <p:clrMapOvr>
    <a:masterClrMapping/>
  </p:clrMapOvr>
  <mc:AlternateContent xmlns:mc="http://schemas.openxmlformats.org/markup-compatibility/2006" xmlns:p14="http://schemas.microsoft.com/office/powerpoint/2010/main">
    <mc:Choice Requires="p14">
      <p:transition spd="slow" p14:dur="15000" advTm="15000"/>
    </mc:Choice>
    <mc:Fallback xmlns="">
      <p:transition spd="slow" advTm="1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54030023-6195-4DEE-8FA8-F0FA6C93C38F}"/>
              </a:ext>
            </a:extLst>
          </p:cNvPr>
          <p:cNvGraphicFramePr/>
          <p:nvPr/>
        </p:nvGraphicFramePr>
        <p:xfrm>
          <a:off x="77349" y="912885"/>
          <a:ext cx="12192000" cy="3825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5D2D5B99-DCFE-456D-9817-B1220571971F}"/>
              </a:ext>
            </a:extLst>
          </p:cNvPr>
          <p:cNvSpPr txBox="1"/>
          <p:nvPr/>
        </p:nvSpPr>
        <p:spPr>
          <a:xfrm>
            <a:off x="127591" y="340468"/>
            <a:ext cx="11623422" cy="769441"/>
          </a:xfrm>
          <a:prstGeom prst="rect">
            <a:avLst/>
          </a:prstGeom>
          <a:noFill/>
        </p:spPr>
        <p:txBody>
          <a:bodyPr wrap="square" rtlCol="0">
            <a:spAutoFit/>
          </a:bodyPr>
          <a:lstStyle/>
          <a:p>
            <a:r>
              <a:rPr lang="en-US" sz="4400" dirty="0">
                <a:solidFill>
                  <a:srgbClr val="EA5E29"/>
                </a:solidFill>
                <a:latin typeface="+mj-lt"/>
              </a:rPr>
              <a:t>Association Executives Diversity Survey - Timeline</a:t>
            </a:r>
          </a:p>
        </p:txBody>
      </p:sp>
      <p:pic>
        <p:nvPicPr>
          <p:cNvPr id="7" name="Picture 6">
            <a:extLst>
              <a:ext uri="{FF2B5EF4-FFF2-40B4-BE49-F238E27FC236}">
                <a16:creationId xmlns:a16="http://schemas.microsoft.com/office/drawing/2014/main" id="{9100BB53-F9A9-4162-884B-FFDE65F50792}"/>
              </a:ext>
            </a:extLst>
          </p:cNvPr>
          <p:cNvPicPr>
            <a:picLocks noChangeAspect="1"/>
          </p:cNvPicPr>
          <p:nvPr/>
        </p:nvPicPr>
        <p:blipFill>
          <a:blip r:embed="rId8"/>
          <a:stretch>
            <a:fillRect/>
          </a:stretch>
        </p:blipFill>
        <p:spPr>
          <a:xfrm>
            <a:off x="2002281" y="2646923"/>
            <a:ext cx="384081" cy="384081"/>
          </a:xfrm>
          <a:prstGeom prst="rect">
            <a:avLst/>
          </a:prstGeom>
        </p:spPr>
      </p:pic>
      <p:sp>
        <p:nvSpPr>
          <p:cNvPr id="9" name="Oval 8">
            <a:extLst>
              <a:ext uri="{FF2B5EF4-FFF2-40B4-BE49-F238E27FC236}">
                <a16:creationId xmlns:a16="http://schemas.microsoft.com/office/drawing/2014/main" id="{4CAF6AA4-4F32-45AA-9028-B533E8DC27CF}"/>
              </a:ext>
            </a:extLst>
          </p:cNvPr>
          <p:cNvSpPr/>
          <p:nvPr/>
        </p:nvSpPr>
        <p:spPr>
          <a:xfrm>
            <a:off x="7779934" y="2639879"/>
            <a:ext cx="382772" cy="382772"/>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TextBox 11">
            <a:extLst>
              <a:ext uri="{FF2B5EF4-FFF2-40B4-BE49-F238E27FC236}">
                <a16:creationId xmlns:a16="http://schemas.microsoft.com/office/drawing/2014/main" id="{7D169772-258E-4998-820C-45B7617F3DFC}"/>
              </a:ext>
            </a:extLst>
          </p:cNvPr>
          <p:cNvSpPr txBox="1"/>
          <p:nvPr/>
        </p:nvSpPr>
        <p:spPr>
          <a:xfrm>
            <a:off x="1749253" y="3150515"/>
            <a:ext cx="1958589" cy="1354217"/>
          </a:xfrm>
          <a:prstGeom prst="rect">
            <a:avLst/>
          </a:prstGeom>
          <a:noFill/>
        </p:spPr>
        <p:txBody>
          <a:bodyPr wrap="square" rtlCol="0">
            <a:spAutoFit/>
          </a:bodyPr>
          <a:lstStyle/>
          <a:p>
            <a:pPr lvl="0"/>
            <a:r>
              <a:rPr lang="en-US" b="1" dirty="0">
                <a:latin typeface="+mj-lt"/>
              </a:rPr>
              <a:t>March 31 - </a:t>
            </a:r>
          </a:p>
          <a:p>
            <a:pPr lvl="0"/>
            <a:r>
              <a:rPr lang="en-US" sz="1600" dirty="0">
                <a:latin typeface="+mj-lt"/>
              </a:rPr>
              <a:t>Doyle Forrestal sent reminder email to 100% Association Executives</a:t>
            </a:r>
          </a:p>
        </p:txBody>
      </p:sp>
      <p:sp>
        <p:nvSpPr>
          <p:cNvPr id="14" name="Oval 13">
            <a:extLst>
              <a:ext uri="{FF2B5EF4-FFF2-40B4-BE49-F238E27FC236}">
                <a16:creationId xmlns:a16="http://schemas.microsoft.com/office/drawing/2014/main" id="{17FE9DAE-6F71-4C41-8A56-65758A712D6E}"/>
              </a:ext>
            </a:extLst>
          </p:cNvPr>
          <p:cNvSpPr/>
          <p:nvPr/>
        </p:nvSpPr>
        <p:spPr>
          <a:xfrm>
            <a:off x="127591" y="2647024"/>
            <a:ext cx="382571" cy="382571"/>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 name="TextBox 3">
            <a:extLst>
              <a:ext uri="{FF2B5EF4-FFF2-40B4-BE49-F238E27FC236}">
                <a16:creationId xmlns:a16="http://schemas.microsoft.com/office/drawing/2014/main" id="{B75E6ACC-052C-45D6-B3C7-036D4483408D}"/>
              </a:ext>
            </a:extLst>
          </p:cNvPr>
          <p:cNvSpPr txBox="1"/>
          <p:nvPr/>
        </p:nvSpPr>
        <p:spPr>
          <a:xfrm>
            <a:off x="1" y="3132306"/>
            <a:ext cx="1498618" cy="1846659"/>
          </a:xfrm>
          <a:prstGeom prst="rect">
            <a:avLst/>
          </a:prstGeom>
          <a:noFill/>
        </p:spPr>
        <p:txBody>
          <a:bodyPr wrap="square" rtlCol="0">
            <a:spAutoFit/>
          </a:bodyPr>
          <a:lstStyle/>
          <a:p>
            <a:r>
              <a:rPr lang="en-US" b="1" dirty="0">
                <a:latin typeface="+mj-lt"/>
              </a:rPr>
              <a:t>March 15 – </a:t>
            </a:r>
            <a:r>
              <a:rPr lang="en-US" sz="1600" dirty="0">
                <a:latin typeface="+mj-lt"/>
              </a:rPr>
              <a:t>Survey discussed at monthly Association Executives meeting</a:t>
            </a:r>
          </a:p>
        </p:txBody>
      </p:sp>
      <p:pic>
        <p:nvPicPr>
          <p:cNvPr id="18" name="Picture 17">
            <a:extLst>
              <a:ext uri="{FF2B5EF4-FFF2-40B4-BE49-F238E27FC236}">
                <a16:creationId xmlns:a16="http://schemas.microsoft.com/office/drawing/2014/main" id="{67C879E9-447C-4056-8D68-3E76EE56831F}"/>
              </a:ext>
            </a:extLst>
          </p:cNvPr>
          <p:cNvPicPr>
            <a:picLocks noChangeAspect="1"/>
          </p:cNvPicPr>
          <p:nvPr/>
        </p:nvPicPr>
        <p:blipFill>
          <a:blip r:embed="rId8"/>
          <a:stretch>
            <a:fillRect/>
          </a:stretch>
        </p:blipFill>
        <p:spPr>
          <a:xfrm>
            <a:off x="3608247" y="2639879"/>
            <a:ext cx="384081" cy="384081"/>
          </a:xfrm>
          <a:prstGeom prst="rect">
            <a:avLst/>
          </a:prstGeom>
        </p:spPr>
      </p:pic>
      <p:sp>
        <p:nvSpPr>
          <p:cNvPr id="8" name="TextBox 7">
            <a:extLst>
              <a:ext uri="{FF2B5EF4-FFF2-40B4-BE49-F238E27FC236}">
                <a16:creationId xmlns:a16="http://schemas.microsoft.com/office/drawing/2014/main" id="{30E411D4-43A9-43CC-A168-4EB430807466}"/>
              </a:ext>
            </a:extLst>
          </p:cNvPr>
          <p:cNvSpPr txBox="1"/>
          <p:nvPr/>
        </p:nvSpPr>
        <p:spPr>
          <a:xfrm>
            <a:off x="2883877" y="1140687"/>
            <a:ext cx="2301072" cy="1354217"/>
          </a:xfrm>
          <a:prstGeom prst="rect">
            <a:avLst/>
          </a:prstGeom>
          <a:noFill/>
        </p:spPr>
        <p:txBody>
          <a:bodyPr wrap="square" rtlCol="0">
            <a:spAutoFit/>
          </a:bodyPr>
          <a:lstStyle/>
          <a:p>
            <a:r>
              <a:rPr lang="en-US" b="1" dirty="0">
                <a:latin typeface="+mj-lt"/>
              </a:rPr>
              <a:t>April 27 – </a:t>
            </a:r>
            <a:r>
              <a:rPr lang="en-US" sz="1600" dirty="0">
                <a:latin typeface="+mj-lt"/>
              </a:rPr>
              <a:t>Individual email reminders sent throughout April to those who had not yet filled out the survey.</a:t>
            </a:r>
          </a:p>
        </p:txBody>
      </p:sp>
      <p:sp>
        <p:nvSpPr>
          <p:cNvPr id="19" name="Oval 18">
            <a:extLst>
              <a:ext uri="{FF2B5EF4-FFF2-40B4-BE49-F238E27FC236}">
                <a16:creationId xmlns:a16="http://schemas.microsoft.com/office/drawing/2014/main" id="{8882C562-0E75-4A72-B25E-5B87CFEF4682}"/>
              </a:ext>
            </a:extLst>
          </p:cNvPr>
          <p:cNvSpPr/>
          <p:nvPr/>
        </p:nvSpPr>
        <p:spPr>
          <a:xfrm>
            <a:off x="6365354" y="2646923"/>
            <a:ext cx="382772" cy="382772"/>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TextBox 9">
            <a:extLst>
              <a:ext uri="{FF2B5EF4-FFF2-40B4-BE49-F238E27FC236}">
                <a16:creationId xmlns:a16="http://schemas.microsoft.com/office/drawing/2014/main" id="{10E449BD-9AB4-4699-A4F8-6CC9113B9732}"/>
              </a:ext>
            </a:extLst>
          </p:cNvPr>
          <p:cNvSpPr txBox="1"/>
          <p:nvPr/>
        </p:nvSpPr>
        <p:spPr>
          <a:xfrm>
            <a:off x="4751456" y="3132307"/>
            <a:ext cx="1498618" cy="1384995"/>
          </a:xfrm>
          <a:prstGeom prst="rect">
            <a:avLst/>
          </a:prstGeom>
          <a:noFill/>
        </p:spPr>
        <p:txBody>
          <a:bodyPr wrap="square" rtlCol="0">
            <a:spAutoFit/>
          </a:bodyPr>
          <a:lstStyle/>
          <a:p>
            <a:pPr lvl="0"/>
            <a:r>
              <a:rPr lang="en-US" b="1" dirty="0">
                <a:latin typeface="+mj-lt"/>
              </a:rPr>
              <a:t>May 20 – </a:t>
            </a:r>
          </a:p>
          <a:p>
            <a:pPr lvl="0"/>
            <a:r>
              <a:rPr lang="en-US" sz="1600" dirty="0">
                <a:latin typeface="+mj-lt"/>
              </a:rPr>
              <a:t>Survey closed. Analysis started.</a:t>
            </a:r>
          </a:p>
          <a:p>
            <a:pPr lvl="0"/>
            <a:endParaRPr lang="en-US" dirty="0"/>
          </a:p>
        </p:txBody>
      </p:sp>
      <p:sp>
        <p:nvSpPr>
          <p:cNvPr id="20" name="TextBox 19">
            <a:extLst>
              <a:ext uri="{FF2B5EF4-FFF2-40B4-BE49-F238E27FC236}">
                <a16:creationId xmlns:a16="http://schemas.microsoft.com/office/drawing/2014/main" id="{B1F3E989-9955-41E4-A67F-9A177784F4C8}"/>
              </a:ext>
            </a:extLst>
          </p:cNvPr>
          <p:cNvSpPr txBox="1"/>
          <p:nvPr/>
        </p:nvSpPr>
        <p:spPr>
          <a:xfrm>
            <a:off x="5994665" y="1637881"/>
            <a:ext cx="1362131" cy="861774"/>
          </a:xfrm>
          <a:prstGeom prst="rect">
            <a:avLst/>
          </a:prstGeom>
          <a:noFill/>
        </p:spPr>
        <p:txBody>
          <a:bodyPr wrap="square" rtlCol="0">
            <a:spAutoFit/>
          </a:bodyPr>
          <a:lstStyle/>
          <a:p>
            <a:r>
              <a:rPr lang="en-US" b="1" dirty="0">
                <a:latin typeface="+mj-lt"/>
              </a:rPr>
              <a:t>June 3 </a:t>
            </a:r>
            <a:r>
              <a:rPr lang="en-US" sz="1600" dirty="0">
                <a:latin typeface="+mj-lt"/>
              </a:rPr>
              <a:t>– Analysis complete</a:t>
            </a:r>
          </a:p>
        </p:txBody>
      </p:sp>
      <p:sp>
        <p:nvSpPr>
          <p:cNvPr id="21" name="TextBox 20">
            <a:extLst>
              <a:ext uri="{FF2B5EF4-FFF2-40B4-BE49-F238E27FC236}">
                <a16:creationId xmlns:a16="http://schemas.microsoft.com/office/drawing/2014/main" id="{FB70FB0C-9EC7-4278-AFDA-B1ACBA581484}"/>
              </a:ext>
            </a:extLst>
          </p:cNvPr>
          <p:cNvSpPr txBox="1"/>
          <p:nvPr/>
        </p:nvSpPr>
        <p:spPr>
          <a:xfrm>
            <a:off x="7527489" y="3150512"/>
            <a:ext cx="1646655" cy="1107996"/>
          </a:xfrm>
          <a:prstGeom prst="rect">
            <a:avLst/>
          </a:prstGeom>
          <a:noFill/>
        </p:spPr>
        <p:txBody>
          <a:bodyPr wrap="square" rtlCol="0">
            <a:spAutoFit/>
          </a:bodyPr>
          <a:lstStyle/>
          <a:p>
            <a:r>
              <a:rPr lang="en-US" b="1" dirty="0">
                <a:latin typeface="+mj-lt"/>
              </a:rPr>
              <a:t>June 13 - </a:t>
            </a:r>
          </a:p>
          <a:p>
            <a:r>
              <a:rPr lang="en-US" sz="1600" dirty="0">
                <a:latin typeface="+mj-lt"/>
              </a:rPr>
              <a:t>Board DEI Workgroup meeting</a:t>
            </a:r>
          </a:p>
        </p:txBody>
      </p:sp>
      <p:sp>
        <p:nvSpPr>
          <p:cNvPr id="5" name="TextBox 4">
            <a:extLst>
              <a:ext uri="{FF2B5EF4-FFF2-40B4-BE49-F238E27FC236}">
                <a16:creationId xmlns:a16="http://schemas.microsoft.com/office/drawing/2014/main" id="{A7223FA7-AF38-F267-B14A-6B825EE3141C}"/>
              </a:ext>
            </a:extLst>
          </p:cNvPr>
          <p:cNvSpPr txBox="1"/>
          <p:nvPr/>
        </p:nvSpPr>
        <p:spPr>
          <a:xfrm>
            <a:off x="9666513" y="1051798"/>
            <a:ext cx="1115367" cy="1384995"/>
          </a:xfrm>
          <a:prstGeom prst="rect">
            <a:avLst/>
          </a:prstGeom>
          <a:noFill/>
        </p:spPr>
        <p:txBody>
          <a:bodyPr wrap="square" rtlCol="0">
            <a:spAutoFit/>
          </a:bodyPr>
          <a:lstStyle/>
          <a:p>
            <a:r>
              <a:rPr lang="en-US" b="1" dirty="0">
                <a:latin typeface="+mj-lt"/>
              </a:rPr>
              <a:t>August 28-30 – </a:t>
            </a:r>
            <a:r>
              <a:rPr lang="en-US" sz="1600" dirty="0">
                <a:latin typeface="+mj-lt"/>
              </a:rPr>
              <a:t>Association Executives Retreat</a:t>
            </a:r>
            <a:endParaRPr lang="en-US" dirty="0"/>
          </a:p>
        </p:txBody>
      </p:sp>
      <p:sp>
        <p:nvSpPr>
          <p:cNvPr id="6" name="Slide Number Placeholder 5">
            <a:extLst>
              <a:ext uri="{FF2B5EF4-FFF2-40B4-BE49-F238E27FC236}">
                <a16:creationId xmlns:a16="http://schemas.microsoft.com/office/drawing/2014/main" id="{49CEC00E-7508-51BE-2913-50712236C16C}"/>
              </a:ext>
            </a:extLst>
          </p:cNvPr>
          <p:cNvSpPr>
            <a:spLocks noGrp="1"/>
          </p:cNvSpPr>
          <p:nvPr>
            <p:ph type="sldNum" sz="quarter" idx="12"/>
          </p:nvPr>
        </p:nvSpPr>
        <p:spPr/>
        <p:txBody>
          <a:bodyPr/>
          <a:lstStyle/>
          <a:p>
            <a:fld id="{73E3F615-0371-7B44-8B36-5A304F524AD2}" type="slidenum">
              <a:rPr lang="en-US" smtClean="0"/>
              <a:t>4</a:t>
            </a:fld>
            <a:endParaRPr lang="en-US"/>
          </a:p>
        </p:txBody>
      </p:sp>
    </p:spTree>
    <p:extLst>
      <p:ext uri="{BB962C8B-B14F-4D97-AF65-F5344CB8AC3E}">
        <p14:creationId xmlns:p14="http://schemas.microsoft.com/office/powerpoint/2010/main" val="1111248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AFDDD-AA31-5A06-68C2-ABB15F58AAA3}"/>
              </a:ext>
            </a:extLst>
          </p:cNvPr>
          <p:cNvSpPr txBox="1">
            <a:spLocks/>
          </p:cNvSpPr>
          <p:nvPr/>
        </p:nvSpPr>
        <p:spPr>
          <a:xfrm>
            <a:off x="278780" y="89210"/>
            <a:ext cx="11009008" cy="1103970"/>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500" b="0" i="0" kern="1200">
                <a:solidFill>
                  <a:srgbClr val="EA5E29"/>
                </a:solidFill>
                <a:latin typeface="Calibri Light" panose="020F0302020204030204" pitchFamily="34" charset="0"/>
                <a:ea typeface="+mj-ea"/>
                <a:cs typeface="Calibri Light" panose="020F0302020204030204" pitchFamily="34" charset="0"/>
              </a:defRPr>
            </a:lvl1pPr>
          </a:lstStyle>
          <a:p>
            <a:r>
              <a:rPr lang="en-US" dirty="0"/>
              <a:t>States of Assessment Respondents</a:t>
            </a:r>
          </a:p>
          <a:p>
            <a:pPr>
              <a:spcBef>
                <a:spcPts val="600"/>
              </a:spcBef>
            </a:pPr>
            <a:r>
              <a:rPr lang="en-US" sz="2500" i="1" dirty="0">
                <a:solidFill>
                  <a:srgbClr val="53605F"/>
                </a:solidFill>
              </a:rPr>
              <a:t>31 respondents from 28 states</a:t>
            </a:r>
            <a:endParaRPr lang="en-US" sz="2500" dirty="0">
              <a:solidFill>
                <a:srgbClr val="53605F"/>
              </a:solidFill>
            </a:endParaRPr>
          </a:p>
        </p:txBody>
      </p:sp>
      <p:sp>
        <p:nvSpPr>
          <p:cNvPr id="3" name="Slide Number Placeholder 2">
            <a:extLst>
              <a:ext uri="{FF2B5EF4-FFF2-40B4-BE49-F238E27FC236}">
                <a16:creationId xmlns:a16="http://schemas.microsoft.com/office/drawing/2014/main" id="{CE2DC7C3-F514-056D-AEC8-5274EFB6105E}"/>
              </a:ext>
            </a:extLst>
          </p:cNvPr>
          <p:cNvSpPr>
            <a:spLocks noGrp="1"/>
          </p:cNvSpPr>
          <p:nvPr>
            <p:ph type="sldNum" sz="quarter" idx="12"/>
          </p:nvPr>
        </p:nvSpPr>
        <p:spPr/>
        <p:txBody>
          <a:bodyPr/>
          <a:lstStyle/>
          <a:p>
            <a:fld id="{73E3F615-0371-7B44-8B36-5A304F524AD2}" type="slidenum">
              <a:rPr lang="en-US" smtClean="0"/>
              <a:t>5</a:t>
            </a:fld>
            <a:endParaRPr lang="en-US" dirty="0"/>
          </a:p>
        </p:txBody>
      </p:sp>
      <p:pic>
        <p:nvPicPr>
          <p:cNvPr id="8" name="Picture 7">
            <a:extLst>
              <a:ext uri="{FF2B5EF4-FFF2-40B4-BE49-F238E27FC236}">
                <a16:creationId xmlns:a16="http://schemas.microsoft.com/office/drawing/2014/main" id="{2E57AE74-81B6-1949-2DAD-BA79E32FAE3F}"/>
              </a:ext>
            </a:extLst>
          </p:cNvPr>
          <p:cNvPicPr>
            <a:picLocks noChangeAspect="1"/>
          </p:cNvPicPr>
          <p:nvPr/>
        </p:nvPicPr>
        <p:blipFill>
          <a:blip r:embed="rId4"/>
          <a:stretch>
            <a:fillRect/>
          </a:stretch>
        </p:blipFill>
        <p:spPr>
          <a:xfrm>
            <a:off x="379141" y="1167797"/>
            <a:ext cx="9835375" cy="5444876"/>
          </a:xfrm>
          <a:prstGeom prst="rect">
            <a:avLst/>
          </a:prstGeom>
        </p:spPr>
      </p:pic>
      <p:sp>
        <p:nvSpPr>
          <p:cNvPr id="9" name="TextBox 8">
            <a:extLst>
              <a:ext uri="{FF2B5EF4-FFF2-40B4-BE49-F238E27FC236}">
                <a16:creationId xmlns:a16="http://schemas.microsoft.com/office/drawing/2014/main" id="{4F2EDBB0-6C11-5D34-EF6F-F08A9BDF6019}"/>
              </a:ext>
            </a:extLst>
          </p:cNvPr>
          <p:cNvSpPr txBox="1"/>
          <p:nvPr/>
        </p:nvSpPr>
        <p:spPr>
          <a:xfrm>
            <a:off x="7839307" y="5107259"/>
            <a:ext cx="959005" cy="992458"/>
          </a:xfrm>
          <a:prstGeom prst="rect">
            <a:avLst/>
          </a:prstGeom>
          <a:solidFill>
            <a:schemeClr val="bg1"/>
          </a:solidFill>
        </p:spPr>
        <p:txBody>
          <a:bodyPr wrap="square" rtlCol="0">
            <a:spAutoFit/>
          </a:bodyPr>
          <a:lstStyle/>
          <a:p>
            <a:endParaRPr lang="en-US" dirty="0"/>
          </a:p>
        </p:txBody>
      </p:sp>
      <p:sp>
        <p:nvSpPr>
          <p:cNvPr id="10" name="TextBox 9">
            <a:extLst>
              <a:ext uri="{FF2B5EF4-FFF2-40B4-BE49-F238E27FC236}">
                <a16:creationId xmlns:a16="http://schemas.microsoft.com/office/drawing/2014/main" id="{A3A12A40-E3D8-4F9C-456F-D9B91D443338}"/>
              </a:ext>
            </a:extLst>
          </p:cNvPr>
          <p:cNvSpPr txBox="1"/>
          <p:nvPr/>
        </p:nvSpPr>
        <p:spPr>
          <a:xfrm>
            <a:off x="9032489" y="211873"/>
            <a:ext cx="2880732" cy="4154984"/>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b="1" dirty="0">
                <a:solidFill>
                  <a:srgbClr val="EA5E29"/>
                </a:solidFill>
              </a:rPr>
              <a:t>Orange</a:t>
            </a:r>
            <a:r>
              <a:rPr lang="en-US" dirty="0"/>
              <a:t> = 100% Association Executives who completed the survey. These represent 2,364 members (74% of the National Council’s membership).</a:t>
            </a:r>
          </a:p>
          <a:p>
            <a:pPr marL="285750" indent="-285750">
              <a:spcAft>
                <a:spcPts val="1200"/>
              </a:spcAft>
              <a:buFont typeface="Arial" panose="020B0604020202020204" pitchFamily="34" charset="0"/>
              <a:buChar char="•"/>
            </a:pPr>
            <a:r>
              <a:rPr lang="en-US" b="1" dirty="0">
                <a:solidFill>
                  <a:schemeClr val="accent1">
                    <a:lumMod val="60000"/>
                    <a:lumOff val="40000"/>
                  </a:schemeClr>
                </a:solidFill>
              </a:rPr>
              <a:t>Blue</a:t>
            </a:r>
            <a:r>
              <a:rPr lang="en-US" dirty="0"/>
              <a:t> = 100% State Government of no 100% association member.</a:t>
            </a:r>
          </a:p>
          <a:p>
            <a:pPr marL="285750" indent="-285750">
              <a:spcAft>
                <a:spcPts val="1200"/>
              </a:spcAft>
              <a:buFont typeface="Arial" panose="020B0604020202020204" pitchFamily="34" charset="0"/>
              <a:buChar char="•"/>
            </a:pPr>
            <a:r>
              <a:rPr lang="en-US" b="1" dirty="0">
                <a:solidFill>
                  <a:schemeClr val="bg1">
                    <a:lumMod val="65000"/>
                  </a:schemeClr>
                </a:solidFill>
              </a:rPr>
              <a:t>Gray</a:t>
            </a:r>
            <a:r>
              <a:rPr lang="en-US" dirty="0"/>
              <a:t> = no response.</a:t>
            </a:r>
          </a:p>
          <a:p>
            <a:r>
              <a:rPr lang="en-US" dirty="0"/>
              <a:t> </a:t>
            </a:r>
          </a:p>
          <a:p>
            <a:endParaRPr lang="en-US" dirty="0"/>
          </a:p>
        </p:txBody>
      </p:sp>
    </p:spTree>
    <p:extLst>
      <p:ext uri="{BB962C8B-B14F-4D97-AF65-F5344CB8AC3E}">
        <p14:creationId xmlns:p14="http://schemas.microsoft.com/office/powerpoint/2010/main" val="21879709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0" advTm="15000"/>
    </mc:Choice>
    <mc:Fallback xmlns="">
      <p:transition spd="slow" advTm="15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 Diagonal Corner Rectangle 6">
            <a:extLst>
              <a:ext uri="{FF2B5EF4-FFF2-40B4-BE49-F238E27FC236}">
                <a16:creationId xmlns:a16="http://schemas.microsoft.com/office/drawing/2014/main" id="{E291479D-0474-E06C-2BE2-C134EBB4740D}"/>
              </a:ext>
            </a:extLst>
          </p:cNvPr>
          <p:cNvSpPr/>
          <p:nvPr/>
        </p:nvSpPr>
        <p:spPr>
          <a:xfrm>
            <a:off x="252249" y="1187669"/>
            <a:ext cx="6905296" cy="4323467"/>
          </a:xfrm>
          <a:prstGeom prst="round2DiagRect">
            <a:avLst/>
          </a:prstGeom>
          <a:solidFill>
            <a:srgbClr val="ACCAD3">
              <a:alpha val="25000"/>
            </a:srgbClr>
          </a:solidFill>
          <a:ln>
            <a:solidFill>
              <a:srgbClr val="ACCAD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1FAFDDD-AA31-5A06-68C2-ABB15F58AAA3}"/>
              </a:ext>
            </a:extLst>
          </p:cNvPr>
          <p:cNvSpPr txBox="1">
            <a:spLocks/>
          </p:cNvSpPr>
          <p:nvPr/>
        </p:nvSpPr>
        <p:spPr>
          <a:xfrm>
            <a:off x="564874" y="365125"/>
            <a:ext cx="11062252" cy="132556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500" b="0" i="0" kern="1200">
                <a:solidFill>
                  <a:srgbClr val="EA5E29"/>
                </a:solidFill>
                <a:latin typeface="Calibri Light" panose="020F0302020204030204" pitchFamily="34" charset="0"/>
                <a:ea typeface="+mj-ea"/>
                <a:cs typeface="Calibri Light" panose="020F0302020204030204" pitchFamily="34" charset="0"/>
              </a:defRPr>
            </a:lvl1pPr>
          </a:lstStyle>
          <a:p>
            <a:r>
              <a:rPr lang="en-US" dirty="0"/>
              <a:t>Gender Composition</a:t>
            </a:r>
          </a:p>
        </p:txBody>
      </p:sp>
      <p:graphicFrame>
        <p:nvGraphicFramePr>
          <p:cNvPr id="6" name="Chart 5">
            <a:extLst>
              <a:ext uri="{FF2B5EF4-FFF2-40B4-BE49-F238E27FC236}">
                <a16:creationId xmlns:a16="http://schemas.microsoft.com/office/drawing/2014/main" id="{57F77F72-0400-0244-9BA6-16DCDF4E31A2}"/>
              </a:ext>
            </a:extLst>
          </p:cNvPr>
          <p:cNvGraphicFramePr/>
          <p:nvPr>
            <p:extLst>
              <p:ext uri="{D42A27DB-BD31-4B8C-83A1-F6EECF244321}">
                <p14:modId xmlns:p14="http://schemas.microsoft.com/office/powerpoint/2010/main" val="2655767198"/>
              </p:ext>
            </p:extLst>
          </p:nvPr>
        </p:nvGraphicFramePr>
        <p:xfrm>
          <a:off x="388883" y="1346865"/>
          <a:ext cx="6558455" cy="4055452"/>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a:extLst>
              <a:ext uri="{FF2B5EF4-FFF2-40B4-BE49-F238E27FC236}">
                <a16:creationId xmlns:a16="http://schemas.microsoft.com/office/drawing/2014/main" id="{15F0B133-512F-205D-145F-F8D60A322A7E}"/>
              </a:ext>
            </a:extLst>
          </p:cNvPr>
          <p:cNvSpPr>
            <a:spLocks noGrp="1"/>
          </p:cNvSpPr>
          <p:nvPr>
            <p:ph type="sldNum" sz="quarter" idx="12"/>
          </p:nvPr>
        </p:nvSpPr>
        <p:spPr/>
        <p:txBody>
          <a:bodyPr/>
          <a:lstStyle/>
          <a:p>
            <a:fld id="{73E3F615-0371-7B44-8B36-5A304F524AD2}" type="slidenum">
              <a:rPr lang="en-US" smtClean="0"/>
              <a:t>6</a:t>
            </a:fld>
            <a:endParaRPr lang="en-US" dirty="0"/>
          </a:p>
        </p:txBody>
      </p:sp>
      <p:sp>
        <p:nvSpPr>
          <p:cNvPr id="9" name="TextBox 8">
            <a:extLst>
              <a:ext uri="{FF2B5EF4-FFF2-40B4-BE49-F238E27FC236}">
                <a16:creationId xmlns:a16="http://schemas.microsoft.com/office/drawing/2014/main" id="{95A7D12B-F651-DAE0-B1E2-9DD68B5A4162}"/>
              </a:ext>
            </a:extLst>
          </p:cNvPr>
          <p:cNvSpPr txBox="1"/>
          <p:nvPr/>
        </p:nvSpPr>
        <p:spPr>
          <a:xfrm>
            <a:off x="7861738" y="1437343"/>
            <a:ext cx="3842052" cy="1477328"/>
          </a:xfrm>
          <a:prstGeom prst="rect">
            <a:avLst/>
          </a:prstGeom>
          <a:noFill/>
        </p:spPr>
        <p:txBody>
          <a:bodyPr wrap="square" rtlCol="0">
            <a:spAutoFit/>
          </a:bodyPr>
          <a:lstStyle/>
          <a:p>
            <a:r>
              <a:rPr lang="en-US" dirty="0">
                <a:highlight>
                  <a:srgbClr val="064F80"/>
                </a:highlight>
                <a:latin typeface="+mj-lt"/>
              </a:rPr>
              <a:t>     </a:t>
            </a:r>
            <a:r>
              <a:rPr lang="en-US" dirty="0">
                <a:latin typeface="+mj-lt"/>
              </a:rPr>
              <a:t>  = Male Majority</a:t>
            </a:r>
          </a:p>
          <a:p>
            <a:endParaRPr lang="en-US" dirty="0">
              <a:latin typeface="+mj-lt"/>
            </a:endParaRPr>
          </a:p>
          <a:p>
            <a:r>
              <a:rPr lang="en-US" dirty="0">
                <a:highlight>
                  <a:srgbClr val="ACCAD3"/>
                </a:highlight>
                <a:latin typeface="+mj-lt"/>
              </a:rPr>
              <a:t>     </a:t>
            </a:r>
            <a:r>
              <a:rPr lang="en-US" dirty="0">
                <a:latin typeface="+mj-lt"/>
              </a:rPr>
              <a:t> = Even Male and Female</a:t>
            </a:r>
          </a:p>
          <a:p>
            <a:endParaRPr lang="en-US" dirty="0">
              <a:latin typeface="+mj-lt"/>
            </a:endParaRPr>
          </a:p>
          <a:p>
            <a:r>
              <a:rPr lang="en-US" dirty="0">
                <a:highlight>
                  <a:srgbClr val="C0C0C0"/>
                </a:highlight>
                <a:latin typeface="+mj-lt"/>
              </a:rPr>
              <a:t>     </a:t>
            </a:r>
            <a:r>
              <a:rPr lang="en-US" dirty="0">
                <a:latin typeface="+mj-lt"/>
              </a:rPr>
              <a:t> = Female Majority</a:t>
            </a:r>
          </a:p>
        </p:txBody>
      </p:sp>
    </p:spTree>
    <p:extLst>
      <p:ext uri="{BB962C8B-B14F-4D97-AF65-F5344CB8AC3E}">
        <p14:creationId xmlns:p14="http://schemas.microsoft.com/office/powerpoint/2010/main" val="4065909904"/>
      </p:ext>
    </p:extLst>
  </p:cSld>
  <p:clrMapOvr>
    <a:masterClrMapping/>
  </p:clrMapOvr>
  <mc:AlternateContent xmlns:mc="http://schemas.openxmlformats.org/markup-compatibility/2006" xmlns:p14="http://schemas.microsoft.com/office/powerpoint/2010/main">
    <mc:Choice Requires="p14">
      <p:transition spd="slow" p14:dur="15000" advTm="15000"/>
    </mc:Choice>
    <mc:Fallback xmlns="">
      <p:transition spd="slow" advTm="15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AFDDD-AA31-5A06-68C2-ABB15F58AAA3}"/>
              </a:ext>
            </a:extLst>
          </p:cNvPr>
          <p:cNvSpPr txBox="1">
            <a:spLocks/>
          </p:cNvSpPr>
          <p:nvPr/>
        </p:nvSpPr>
        <p:spPr>
          <a:xfrm>
            <a:off x="564874" y="365125"/>
            <a:ext cx="11062252" cy="132556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500" b="0" i="0" kern="1200">
                <a:solidFill>
                  <a:srgbClr val="EA5E29"/>
                </a:solidFill>
                <a:latin typeface="Calibri Light" panose="020F0302020204030204" pitchFamily="34" charset="0"/>
                <a:ea typeface="+mj-ea"/>
                <a:cs typeface="Calibri Light" panose="020F0302020204030204" pitchFamily="34" charset="0"/>
              </a:defRPr>
            </a:lvl1pPr>
          </a:lstStyle>
          <a:p>
            <a:r>
              <a:rPr lang="en-US" dirty="0"/>
              <a:t>Racial and Ethnic Composition</a:t>
            </a:r>
          </a:p>
          <a:p>
            <a:endParaRPr lang="en-US" sz="2000" dirty="0"/>
          </a:p>
          <a:p>
            <a:pPr>
              <a:spcAft>
                <a:spcPts val="600"/>
              </a:spcAft>
            </a:pPr>
            <a:r>
              <a:rPr lang="en-US" sz="2000" b="1" u="sng" dirty="0">
                <a:solidFill>
                  <a:schemeClr val="tx1"/>
                </a:solidFill>
              </a:rPr>
              <a:t>Racial Composition</a:t>
            </a:r>
            <a:r>
              <a:rPr lang="en-US" sz="2000" b="1" dirty="0">
                <a:solidFill>
                  <a:schemeClr val="tx1"/>
                </a:solidFill>
              </a:rPr>
              <a:t>					</a:t>
            </a:r>
            <a:r>
              <a:rPr lang="en-US" sz="2000" b="1" u="sng" dirty="0">
                <a:solidFill>
                  <a:schemeClr val="tx1"/>
                </a:solidFill>
              </a:rPr>
              <a:t>Ethnic Composition</a:t>
            </a:r>
          </a:p>
        </p:txBody>
      </p:sp>
      <p:sp>
        <p:nvSpPr>
          <p:cNvPr id="6" name="Slide Number Placeholder 5">
            <a:extLst>
              <a:ext uri="{FF2B5EF4-FFF2-40B4-BE49-F238E27FC236}">
                <a16:creationId xmlns:a16="http://schemas.microsoft.com/office/drawing/2014/main" id="{FAB60DD8-720A-3125-8619-EB49BCDCDFFC}"/>
              </a:ext>
            </a:extLst>
          </p:cNvPr>
          <p:cNvSpPr>
            <a:spLocks noGrp="1"/>
          </p:cNvSpPr>
          <p:nvPr>
            <p:ph type="sldNum" sz="quarter" idx="12"/>
          </p:nvPr>
        </p:nvSpPr>
        <p:spPr/>
        <p:txBody>
          <a:bodyPr/>
          <a:lstStyle/>
          <a:p>
            <a:fld id="{73E3F615-0371-7B44-8B36-5A304F524AD2}" type="slidenum">
              <a:rPr lang="en-US" smtClean="0"/>
              <a:t>7</a:t>
            </a:fld>
            <a:endParaRPr lang="en-US" dirty="0"/>
          </a:p>
        </p:txBody>
      </p:sp>
      <p:graphicFrame>
        <p:nvGraphicFramePr>
          <p:cNvPr id="5" name="Chart 4">
            <a:extLst>
              <a:ext uri="{FF2B5EF4-FFF2-40B4-BE49-F238E27FC236}">
                <a16:creationId xmlns:a16="http://schemas.microsoft.com/office/drawing/2014/main" id="{631A98F5-EE3E-5D09-5A17-1DB80B78CE85}"/>
              </a:ext>
            </a:extLst>
          </p:cNvPr>
          <p:cNvGraphicFramePr/>
          <p:nvPr>
            <p:extLst>
              <p:ext uri="{D42A27DB-BD31-4B8C-83A1-F6EECF244321}">
                <p14:modId xmlns:p14="http://schemas.microsoft.com/office/powerpoint/2010/main" val="3364494762"/>
              </p:ext>
            </p:extLst>
          </p:nvPr>
        </p:nvGraphicFramePr>
        <p:xfrm>
          <a:off x="-429658" y="1625753"/>
          <a:ext cx="4935557" cy="3419972"/>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CB67AC85-FD9E-8CCF-0E0F-42B1B4F401E7}"/>
              </a:ext>
            </a:extLst>
          </p:cNvPr>
          <p:cNvSpPr txBox="1"/>
          <p:nvPr/>
        </p:nvSpPr>
        <p:spPr>
          <a:xfrm>
            <a:off x="3723701" y="1894901"/>
            <a:ext cx="2644048" cy="2693045"/>
          </a:xfrm>
          <a:prstGeom prst="rect">
            <a:avLst/>
          </a:prstGeom>
          <a:noFill/>
        </p:spPr>
        <p:txBody>
          <a:bodyPr wrap="square" rtlCol="0">
            <a:spAutoFit/>
          </a:bodyPr>
          <a:lstStyle/>
          <a:p>
            <a:r>
              <a:rPr lang="en-US" dirty="0">
                <a:highlight>
                  <a:srgbClr val="53605F"/>
                </a:highlight>
              </a:rPr>
              <a:t>    </a:t>
            </a:r>
            <a:r>
              <a:rPr lang="en-US" dirty="0"/>
              <a:t> = </a:t>
            </a:r>
            <a:r>
              <a:rPr lang="en-US" sz="1800" dirty="0">
                <a:latin typeface="+mj-lt"/>
              </a:rPr>
              <a:t>American Indian</a:t>
            </a:r>
          </a:p>
          <a:p>
            <a:pPr>
              <a:spcAft>
                <a:spcPts val="600"/>
              </a:spcAft>
            </a:pPr>
            <a:r>
              <a:rPr lang="en-US" sz="1800" dirty="0">
                <a:latin typeface="+mj-lt"/>
              </a:rPr>
              <a:t>         or Alaska Native </a:t>
            </a:r>
          </a:p>
          <a:p>
            <a:pPr>
              <a:spcAft>
                <a:spcPts val="600"/>
              </a:spcAft>
            </a:pPr>
            <a:r>
              <a:rPr lang="en-US" sz="1800" dirty="0">
                <a:highlight>
                  <a:srgbClr val="C0C0C0"/>
                </a:highlight>
                <a:latin typeface="+mj-lt"/>
              </a:rPr>
              <a:t>    </a:t>
            </a:r>
            <a:r>
              <a:rPr lang="en-US" sz="1800" dirty="0">
                <a:latin typeface="+mj-lt"/>
              </a:rPr>
              <a:t> = Asian</a:t>
            </a:r>
          </a:p>
          <a:p>
            <a:r>
              <a:rPr lang="en-US" sz="1800" dirty="0">
                <a:latin typeface="+mj-lt"/>
              </a:rPr>
              <a:t>     = Native Hawaiian or</a:t>
            </a:r>
          </a:p>
          <a:p>
            <a:pPr>
              <a:spcAft>
                <a:spcPts val="600"/>
              </a:spcAft>
            </a:pPr>
            <a:r>
              <a:rPr lang="en-US" sz="1800" dirty="0">
                <a:latin typeface="+mj-lt"/>
              </a:rPr>
              <a:t>        Other Pacific Islander</a:t>
            </a:r>
          </a:p>
          <a:p>
            <a:r>
              <a:rPr lang="en-US" sz="1800" dirty="0">
                <a:highlight>
                  <a:srgbClr val="ACCAD3"/>
                </a:highlight>
                <a:latin typeface="+mj-lt"/>
              </a:rPr>
              <a:t>     </a:t>
            </a:r>
            <a:r>
              <a:rPr lang="en-US" sz="1800" dirty="0">
                <a:latin typeface="+mj-lt"/>
              </a:rPr>
              <a:t> = Black or African</a:t>
            </a:r>
          </a:p>
          <a:p>
            <a:pPr>
              <a:spcAft>
                <a:spcPts val="600"/>
              </a:spcAft>
            </a:pPr>
            <a:r>
              <a:rPr lang="en-US" sz="1800" dirty="0">
                <a:latin typeface="+mj-lt"/>
              </a:rPr>
              <a:t>         American</a:t>
            </a:r>
          </a:p>
          <a:p>
            <a:pPr>
              <a:spcAft>
                <a:spcPts val="600"/>
              </a:spcAft>
            </a:pPr>
            <a:r>
              <a:rPr lang="en-US" sz="1800" dirty="0">
                <a:highlight>
                  <a:srgbClr val="064F80"/>
                </a:highlight>
                <a:latin typeface="+mj-lt"/>
              </a:rPr>
              <a:t>     </a:t>
            </a:r>
            <a:r>
              <a:rPr lang="en-US" sz="1800" dirty="0">
                <a:latin typeface="+mj-lt"/>
              </a:rPr>
              <a:t> = White</a:t>
            </a:r>
            <a:endParaRPr lang="en-US" dirty="0"/>
          </a:p>
        </p:txBody>
      </p:sp>
      <p:sp>
        <p:nvSpPr>
          <p:cNvPr id="8" name="Flowchart: Process 7">
            <a:extLst>
              <a:ext uri="{FF2B5EF4-FFF2-40B4-BE49-F238E27FC236}">
                <a16:creationId xmlns:a16="http://schemas.microsoft.com/office/drawing/2014/main" id="{B95A87B7-DB41-3F77-297C-0ED38C6538E1}"/>
              </a:ext>
            </a:extLst>
          </p:cNvPr>
          <p:cNvSpPr/>
          <p:nvPr/>
        </p:nvSpPr>
        <p:spPr>
          <a:xfrm>
            <a:off x="3833867" y="2986725"/>
            <a:ext cx="198304" cy="198303"/>
          </a:xfrm>
          <a:prstGeom prst="flowChartProcess">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TextBox 9">
            <a:extLst>
              <a:ext uri="{FF2B5EF4-FFF2-40B4-BE49-F238E27FC236}">
                <a16:creationId xmlns:a16="http://schemas.microsoft.com/office/drawing/2014/main" id="{B622B924-0E45-5673-59C9-A1F8013B4972}"/>
              </a:ext>
            </a:extLst>
          </p:cNvPr>
          <p:cNvSpPr txBox="1"/>
          <p:nvPr/>
        </p:nvSpPr>
        <p:spPr>
          <a:xfrm>
            <a:off x="6863508" y="4587946"/>
            <a:ext cx="1322025" cy="380661"/>
          </a:xfrm>
          <a:prstGeom prst="rect">
            <a:avLst/>
          </a:prstGeom>
          <a:noFill/>
        </p:spPr>
        <p:txBody>
          <a:bodyPr wrap="square" rtlCol="0">
            <a:spAutoFit/>
          </a:bodyPr>
          <a:lstStyle/>
          <a:p>
            <a:endParaRPr lang="en-US" dirty="0"/>
          </a:p>
        </p:txBody>
      </p:sp>
      <p:graphicFrame>
        <p:nvGraphicFramePr>
          <p:cNvPr id="11" name="Chart 10">
            <a:extLst>
              <a:ext uri="{FF2B5EF4-FFF2-40B4-BE49-F238E27FC236}">
                <a16:creationId xmlns:a16="http://schemas.microsoft.com/office/drawing/2014/main" id="{FD9E532F-EB8F-1271-3D20-B2553C860201}"/>
              </a:ext>
            </a:extLst>
          </p:cNvPr>
          <p:cNvGraphicFramePr/>
          <p:nvPr>
            <p:extLst>
              <p:ext uri="{D42A27DB-BD31-4B8C-83A1-F6EECF244321}">
                <p14:modId xmlns:p14="http://schemas.microsoft.com/office/powerpoint/2010/main" val="2739534230"/>
              </p:ext>
            </p:extLst>
          </p:nvPr>
        </p:nvGraphicFramePr>
        <p:xfrm>
          <a:off x="5995343" y="1806944"/>
          <a:ext cx="5548170" cy="3145717"/>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a:extLst>
              <a:ext uri="{FF2B5EF4-FFF2-40B4-BE49-F238E27FC236}">
                <a16:creationId xmlns:a16="http://schemas.microsoft.com/office/drawing/2014/main" id="{733F1F2D-90F7-EC28-0478-81D46FA4888C}"/>
              </a:ext>
            </a:extLst>
          </p:cNvPr>
          <p:cNvSpPr txBox="1"/>
          <p:nvPr/>
        </p:nvSpPr>
        <p:spPr>
          <a:xfrm>
            <a:off x="7315200" y="4781320"/>
            <a:ext cx="672029" cy="338554"/>
          </a:xfrm>
          <a:prstGeom prst="rect">
            <a:avLst/>
          </a:prstGeom>
          <a:noFill/>
        </p:spPr>
        <p:txBody>
          <a:bodyPr wrap="square" rtlCol="0">
            <a:spAutoFit/>
          </a:bodyPr>
          <a:lstStyle/>
          <a:p>
            <a:r>
              <a:rPr lang="en-US" sz="1600" dirty="0">
                <a:latin typeface="+mj-lt"/>
              </a:rPr>
              <a:t>95%</a:t>
            </a:r>
          </a:p>
        </p:txBody>
      </p:sp>
      <p:sp>
        <p:nvSpPr>
          <p:cNvPr id="14" name="TextBox 13">
            <a:extLst>
              <a:ext uri="{FF2B5EF4-FFF2-40B4-BE49-F238E27FC236}">
                <a16:creationId xmlns:a16="http://schemas.microsoft.com/office/drawing/2014/main" id="{82359D5A-7A80-BEA4-633F-FA1688133137}"/>
              </a:ext>
            </a:extLst>
          </p:cNvPr>
          <p:cNvSpPr txBox="1"/>
          <p:nvPr/>
        </p:nvSpPr>
        <p:spPr>
          <a:xfrm>
            <a:off x="7888076" y="1410159"/>
            <a:ext cx="661013" cy="553998"/>
          </a:xfrm>
          <a:prstGeom prst="rect">
            <a:avLst/>
          </a:prstGeom>
          <a:noFill/>
        </p:spPr>
        <p:txBody>
          <a:bodyPr wrap="square" rtlCol="0">
            <a:spAutoFit/>
          </a:bodyPr>
          <a:lstStyle/>
          <a:p>
            <a:endParaRPr lang="en-US" sz="1400" dirty="0">
              <a:latin typeface="+mj-lt"/>
            </a:endParaRPr>
          </a:p>
          <a:p>
            <a:r>
              <a:rPr lang="en-US" sz="1600" dirty="0">
                <a:latin typeface="+mj-lt"/>
              </a:rPr>
              <a:t>5%</a:t>
            </a:r>
          </a:p>
        </p:txBody>
      </p:sp>
    </p:spTree>
    <p:extLst>
      <p:ext uri="{BB962C8B-B14F-4D97-AF65-F5344CB8AC3E}">
        <p14:creationId xmlns:p14="http://schemas.microsoft.com/office/powerpoint/2010/main" val="198004292"/>
      </p:ext>
    </p:extLst>
  </p:cSld>
  <p:clrMapOvr>
    <a:masterClrMapping/>
  </p:clrMapOvr>
  <mc:AlternateContent xmlns:mc="http://schemas.openxmlformats.org/markup-compatibility/2006" xmlns:p14="http://schemas.microsoft.com/office/powerpoint/2010/main">
    <mc:Choice Requires="p14">
      <p:transition spd="slow" p14:dur="15000" advTm="15000"/>
    </mc:Choice>
    <mc:Fallback xmlns="">
      <p:transition spd="slow" advTm="15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AFDDD-AA31-5A06-68C2-ABB15F58AAA3}"/>
              </a:ext>
            </a:extLst>
          </p:cNvPr>
          <p:cNvSpPr txBox="1">
            <a:spLocks/>
          </p:cNvSpPr>
          <p:nvPr/>
        </p:nvSpPr>
        <p:spPr>
          <a:xfrm>
            <a:off x="564874" y="365125"/>
            <a:ext cx="11062252" cy="132556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500" b="0" i="0" kern="1200">
                <a:solidFill>
                  <a:srgbClr val="EA5E29"/>
                </a:solidFill>
                <a:latin typeface="Calibri Light" panose="020F0302020204030204" pitchFamily="34" charset="0"/>
                <a:ea typeface="+mj-ea"/>
                <a:cs typeface="Calibri Light" panose="020F0302020204030204" pitchFamily="34" charset="0"/>
              </a:defRPr>
            </a:lvl1pPr>
          </a:lstStyle>
          <a:p>
            <a:r>
              <a:rPr lang="en-US" dirty="0"/>
              <a:t>Additional DEI Categories</a:t>
            </a:r>
          </a:p>
        </p:txBody>
      </p:sp>
      <p:graphicFrame>
        <p:nvGraphicFramePr>
          <p:cNvPr id="3" name="Table 2">
            <a:extLst>
              <a:ext uri="{FF2B5EF4-FFF2-40B4-BE49-F238E27FC236}">
                <a16:creationId xmlns:a16="http://schemas.microsoft.com/office/drawing/2014/main" id="{53A5D7B4-7BB9-C7F1-B33A-93926D69564E}"/>
              </a:ext>
            </a:extLst>
          </p:cNvPr>
          <p:cNvGraphicFramePr>
            <a:graphicFrameLocks noGrp="1"/>
          </p:cNvGraphicFramePr>
          <p:nvPr>
            <p:extLst>
              <p:ext uri="{D42A27DB-BD31-4B8C-83A1-F6EECF244321}">
                <p14:modId xmlns:p14="http://schemas.microsoft.com/office/powerpoint/2010/main" val="859553383"/>
              </p:ext>
            </p:extLst>
          </p:nvPr>
        </p:nvGraphicFramePr>
        <p:xfrm>
          <a:off x="274104" y="1123720"/>
          <a:ext cx="11613095" cy="2746282"/>
        </p:xfrm>
        <a:graphic>
          <a:graphicData uri="http://schemas.openxmlformats.org/drawingml/2006/table">
            <a:tbl>
              <a:tblPr firstRow="1" firstCol="1" bandRow="1">
                <a:tableStyleId>{5C22544A-7EE6-4342-B048-85BDC9FD1C3A}</a:tableStyleId>
              </a:tblPr>
              <a:tblGrid>
                <a:gridCol w="8832871">
                  <a:extLst>
                    <a:ext uri="{9D8B030D-6E8A-4147-A177-3AD203B41FA5}">
                      <a16:colId xmlns:a16="http://schemas.microsoft.com/office/drawing/2014/main" val="3204627404"/>
                    </a:ext>
                  </a:extLst>
                </a:gridCol>
                <a:gridCol w="2780224">
                  <a:extLst>
                    <a:ext uri="{9D8B030D-6E8A-4147-A177-3AD203B41FA5}">
                      <a16:colId xmlns:a16="http://schemas.microsoft.com/office/drawing/2014/main" val="2660465218"/>
                    </a:ext>
                  </a:extLst>
                </a:gridCol>
              </a:tblGrid>
              <a:tr h="740970">
                <a:tc>
                  <a:txBody>
                    <a:bodyPr/>
                    <a:lstStyle/>
                    <a:p>
                      <a:pPr marL="0" marR="0" algn="ctr">
                        <a:spcBef>
                          <a:spcPts val="0"/>
                        </a:spcBef>
                        <a:spcAft>
                          <a:spcPts val="0"/>
                        </a:spcAft>
                      </a:pPr>
                      <a:r>
                        <a:rPr lang="en-US" sz="1600" b="1" i="0" dirty="0">
                          <a:solidFill>
                            <a:schemeClr val="bg1"/>
                          </a:solidFill>
                          <a:effectLst/>
                          <a:latin typeface="Calibri" panose="020F0502020204030204" pitchFamily="34" charset="0"/>
                          <a:cs typeface="Calibri" panose="020F0502020204030204" pitchFamily="34" charset="0"/>
                        </a:rPr>
                        <a:t>CATEGORY</a:t>
                      </a:r>
                      <a:endParaRPr lang="en-US" sz="1600" b="1" i="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solidFill>
                      <a:srgbClr val="064F80"/>
                    </a:solidFill>
                  </a:tcPr>
                </a:tc>
                <a:tc>
                  <a:txBody>
                    <a:bodyPr/>
                    <a:lstStyle/>
                    <a:p>
                      <a:pPr marL="0" marR="0" algn="ctr">
                        <a:spcBef>
                          <a:spcPts val="0"/>
                        </a:spcBef>
                        <a:spcAft>
                          <a:spcPts val="0"/>
                        </a:spcAft>
                      </a:pPr>
                      <a:r>
                        <a:rPr lang="en-US" sz="1600" b="1" i="0" kern="1200" dirty="0">
                          <a:solidFill>
                            <a:schemeClr val="bg1"/>
                          </a:solidFill>
                          <a:effectLst/>
                          <a:latin typeface="Calibri" panose="020F0502020204030204" pitchFamily="34" charset="0"/>
                          <a:ea typeface="+mn-ea"/>
                          <a:cs typeface="Calibri" panose="020F0502020204030204" pitchFamily="34" charset="0"/>
                        </a:rPr>
                        <a:t>CEOs/Executive Directors </a:t>
                      </a:r>
                      <a:br>
                        <a:rPr lang="en-US" sz="1600" b="1" i="0" kern="1200" dirty="0">
                          <a:solidFill>
                            <a:schemeClr val="bg1"/>
                          </a:solidFill>
                          <a:effectLst/>
                          <a:latin typeface="Calibri" panose="020F0502020204030204" pitchFamily="34" charset="0"/>
                          <a:ea typeface="+mn-ea"/>
                          <a:cs typeface="Calibri" panose="020F0502020204030204" pitchFamily="34" charset="0"/>
                        </a:rPr>
                      </a:br>
                      <a:r>
                        <a:rPr lang="en-US" sz="1600" b="1" i="0" kern="1200" dirty="0">
                          <a:solidFill>
                            <a:schemeClr val="bg1"/>
                          </a:solidFill>
                          <a:effectLst/>
                          <a:latin typeface="Calibri" panose="020F0502020204030204" pitchFamily="34" charset="0"/>
                          <a:ea typeface="+mn-ea"/>
                          <a:cs typeface="Calibri" panose="020F0502020204030204" pitchFamily="34" charset="0"/>
                        </a:rPr>
                        <a:t>(% Total)</a:t>
                      </a:r>
                    </a:p>
                  </a:txBody>
                  <a:tcPr marL="68580" marR="68580" marT="0" marB="0" anchor="ctr">
                    <a:solidFill>
                      <a:srgbClr val="064F80"/>
                    </a:solidFill>
                  </a:tcPr>
                </a:tc>
                <a:extLst>
                  <a:ext uri="{0D108BD9-81ED-4DB2-BD59-A6C34878D82A}">
                    <a16:rowId xmlns:a16="http://schemas.microsoft.com/office/drawing/2014/main" val="2604026155"/>
                  </a:ext>
                </a:extLst>
              </a:tr>
              <a:tr h="493980">
                <a:tc>
                  <a:txBody>
                    <a:bodyPr/>
                    <a:lstStyle/>
                    <a:p>
                      <a:pPr marL="0" marR="0">
                        <a:spcBef>
                          <a:spcPts val="0"/>
                        </a:spcBef>
                        <a:spcAft>
                          <a:spcPts val="0"/>
                        </a:spcAft>
                      </a:pPr>
                      <a:r>
                        <a:rPr lang="en-US" sz="1600" b="0" dirty="0">
                          <a:solidFill>
                            <a:schemeClr val="tx1"/>
                          </a:solidFill>
                          <a:effectLst/>
                          <a:latin typeface="+mj-lt"/>
                        </a:rPr>
                        <a:t>… identifying as having a disability?</a:t>
                      </a:r>
                      <a:endParaRPr lang="en-US" sz="16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solidFill>
                      <a:srgbClr val="ACCAD3">
                        <a:alpha val="50000"/>
                      </a:srgbClr>
                    </a:solidFill>
                  </a:tcPr>
                </a:tc>
                <a:tc>
                  <a:txBody>
                    <a:bodyPr/>
                    <a:lstStyle/>
                    <a:p>
                      <a:pPr marL="0" marR="0" algn="ctr">
                        <a:spcBef>
                          <a:spcPts val="0"/>
                        </a:spcBef>
                        <a:spcAft>
                          <a:spcPts val="0"/>
                        </a:spcAft>
                      </a:pPr>
                      <a:r>
                        <a:rPr lang="en-US" sz="1600" dirty="0">
                          <a:solidFill>
                            <a:schemeClr val="tx1"/>
                          </a:solidFill>
                          <a:effectLst/>
                          <a:latin typeface="+mj-lt"/>
                        </a:rPr>
                        <a:t>29 (1%)</a:t>
                      </a:r>
                      <a:endParaRPr lang="en-US" sz="16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solidFill>
                      <a:srgbClr val="ACCAD3">
                        <a:alpha val="50000"/>
                      </a:srgbClr>
                    </a:solidFill>
                  </a:tcPr>
                </a:tc>
                <a:extLst>
                  <a:ext uri="{0D108BD9-81ED-4DB2-BD59-A6C34878D82A}">
                    <a16:rowId xmlns:a16="http://schemas.microsoft.com/office/drawing/2014/main" val="83151912"/>
                  </a:ext>
                </a:extLst>
              </a:tr>
              <a:tr h="493980">
                <a:tc>
                  <a:txBody>
                    <a:bodyPr/>
                    <a:lstStyle/>
                    <a:p>
                      <a:pPr marL="0" marR="0">
                        <a:spcBef>
                          <a:spcPts val="0"/>
                        </a:spcBef>
                        <a:spcAft>
                          <a:spcPts val="0"/>
                        </a:spcAft>
                      </a:pPr>
                      <a:r>
                        <a:rPr lang="en-US" sz="1600" b="0" dirty="0">
                          <a:solidFill>
                            <a:schemeClr val="tx1"/>
                          </a:solidFill>
                          <a:effectLst/>
                          <a:latin typeface="+mj-lt"/>
                        </a:rPr>
                        <a:t>… identifying as LGBTQ+?</a:t>
                      </a:r>
                      <a:endParaRPr lang="en-US" sz="16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solidFill>
                      <a:srgbClr val="ACCAD3">
                        <a:alpha val="25000"/>
                      </a:srgbClr>
                    </a:solidFill>
                  </a:tcPr>
                </a:tc>
                <a:tc>
                  <a:txBody>
                    <a:bodyPr/>
                    <a:lstStyle/>
                    <a:p>
                      <a:pPr marL="0" marR="0" algn="ctr">
                        <a:spcBef>
                          <a:spcPts val="0"/>
                        </a:spcBef>
                        <a:spcAft>
                          <a:spcPts val="0"/>
                        </a:spcAft>
                      </a:pPr>
                      <a:r>
                        <a:rPr lang="en-US" sz="1600" dirty="0">
                          <a:solidFill>
                            <a:schemeClr val="tx1"/>
                          </a:solidFill>
                          <a:effectLst/>
                          <a:latin typeface="+mj-lt"/>
                        </a:rPr>
                        <a:t>29 (1%)</a:t>
                      </a:r>
                      <a:endParaRPr lang="en-US" sz="16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solidFill>
                      <a:srgbClr val="ACCAD3">
                        <a:alpha val="25000"/>
                      </a:srgbClr>
                    </a:solidFill>
                  </a:tcPr>
                </a:tc>
                <a:extLst>
                  <a:ext uri="{0D108BD9-81ED-4DB2-BD59-A6C34878D82A}">
                    <a16:rowId xmlns:a16="http://schemas.microsoft.com/office/drawing/2014/main" val="3904439692"/>
                  </a:ext>
                </a:extLst>
              </a:tr>
              <a:tr h="523372">
                <a:tc>
                  <a:txBody>
                    <a:bodyPr/>
                    <a:lstStyle/>
                    <a:p>
                      <a:pPr marL="0" marR="0">
                        <a:spcBef>
                          <a:spcPts val="0"/>
                        </a:spcBef>
                        <a:spcAft>
                          <a:spcPts val="0"/>
                        </a:spcAft>
                      </a:pPr>
                      <a:r>
                        <a:rPr lang="en-US" sz="1600" b="0" dirty="0">
                          <a:solidFill>
                            <a:schemeClr val="tx1"/>
                          </a:solidFill>
                          <a:effectLst/>
                          <a:latin typeface="+mj-lt"/>
                        </a:rPr>
                        <a:t>… identifying as a person with a lived experience (e.g., mental health condition, substance use disorder)?</a:t>
                      </a:r>
                      <a:endParaRPr lang="en-US" sz="16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solidFill>
                      <a:srgbClr val="ACCAD3">
                        <a:alpha val="50000"/>
                      </a:srgbClr>
                    </a:solidFill>
                  </a:tcPr>
                </a:tc>
                <a:tc>
                  <a:txBody>
                    <a:bodyPr/>
                    <a:lstStyle/>
                    <a:p>
                      <a:pPr marL="0" marR="0" algn="ctr">
                        <a:spcBef>
                          <a:spcPts val="0"/>
                        </a:spcBef>
                        <a:spcAft>
                          <a:spcPts val="0"/>
                        </a:spcAft>
                      </a:pPr>
                      <a:r>
                        <a:rPr lang="en-US" sz="1600" dirty="0">
                          <a:solidFill>
                            <a:schemeClr val="tx1"/>
                          </a:solidFill>
                          <a:effectLst/>
                          <a:latin typeface="+mj-lt"/>
                        </a:rPr>
                        <a:t>126 (6%)</a:t>
                      </a:r>
                      <a:endParaRPr lang="en-US" sz="16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solidFill>
                      <a:srgbClr val="ACCAD3">
                        <a:alpha val="50000"/>
                      </a:srgbClr>
                    </a:solidFill>
                  </a:tcPr>
                </a:tc>
                <a:extLst>
                  <a:ext uri="{0D108BD9-81ED-4DB2-BD59-A6C34878D82A}">
                    <a16:rowId xmlns:a16="http://schemas.microsoft.com/office/drawing/2014/main" val="704335208"/>
                  </a:ext>
                </a:extLst>
              </a:tr>
              <a:tr h="493980">
                <a:tc>
                  <a:txBody>
                    <a:bodyPr/>
                    <a:lstStyle/>
                    <a:p>
                      <a:pPr marL="0" marR="0">
                        <a:spcBef>
                          <a:spcPts val="0"/>
                        </a:spcBef>
                        <a:spcAft>
                          <a:spcPts val="0"/>
                        </a:spcAft>
                      </a:pPr>
                      <a:r>
                        <a:rPr lang="en-US" sz="1600" b="0" dirty="0">
                          <a:solidFill>
                            <a:schemeClr val="tx1"/>
                          </a:solidFill>
                          <a:effectLst/>
                          <a:latin typeface="+mj-lt"/>
                        </a:rPr>
                        <a:t>… identifying as a veteran?</a:t>
                      </a:r>
                      <a:endParaRPr lang="en-US" sz="1600" b="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solidFill>
                      <a:srgbClr val="ACCAD3">
                        <a:alpha val="25000"/>
                      </a:srgbClr>
                    </a:solidFill>
                  </a:tcPr>
                </a:tc>
                <a:tc>
                  <a:txBody>
                    <a:bodyPr/>
                    <a:lstStyle/>
                    <a:p>
                      <a:pPr marL="0" marR="0" algn="ctr">
                        <a:spcBef>
                          <a:spcPts val="0"/>
                        </a:spcBef>
                        <a:spcAft>
                          <a:spcPts val="0"/>
                        </a:spcAft>
                      </a:pPr>
                      <a:r>
                        <a:rPr lang="en-US" sz="1600" dirty="0">
                          <a:solidFill>
                            <a:schemeClr val="tx1"/>
                          </a:solidFill>
                          <a:effectLst/>
                          <a:latin typeface="+mj-lt"/>
                        </a:rPr>
                        <a:t>36 (2%)</a:t>
                      </a:r>
                      <a:endParaRPr lang="en-US" sz="1600" dirty="0">
                        <a:solidFill>
                          <a:schemeClr val="tx1"/>
                        </a:solidFill>
                        <a:effectLst/>
                        <a:latin typeface="+mj-lt"/>
                        <a:ea typeface="Calibri" panose="020F0502020204030204" pitchFamily="34" charset="0"/>
                        <a:cs typeface="Times New Roman" panose="02020603050405020304" pitchFamily="18" charset="0"/>
                      </a:endParaRPr>
                    </a:p>
                  </a:txBody>
                  <a:tcPr marL="68580" marR="68580" marT="0" marB="0" anchor="ctr">
                    <a:solidFill>
                      <a:srgbClr val="ACCAD3">
                        <a:alpha val="25000"/>
                      </a:srgbClr>
                    </a:solidFill>
                  </a:tcPr>
                </a:tc>
                <a:extLst>
                  <a:ext uri="{0D108BD9-81ED-4DB2-BD59-A6C34878D82A}">
                    <a16:rowId xmlns:a16="http://schemas.microsoft.com/office/drawing/2014/main" val="1410479376"/>
                  </a:ext>
                </a:extLst>
              </a:tr>
            </a:tbl>
          </a:graphicData>
        </a:graphic>
      </p:graphicFrame>
      <p:sp>
        <p:nvSpPr>
          <p:cNvPr id="6" name="Rectangle 1">
            <a:extLst>
              <a:ext uri="{FF2B5EF4-FFF2-40B4-BE49-F238E27FC236}">
                <a16:creationId xmlns:a16="http://schemas.microsoft.com/office/drawing/2014/main" id="{0AA0F2C1-2270-F23A-1440-A9FCBDC1E2F7}"/>
              </a:ext>
            </a:extLst>
          </p:cNvPr>
          <p:cNvSpPr>
            <a:spLocks noChangeArrowheads="1"/>
          </p:cNvSpPr>
          <p:nvPr/>
        </p:nvSpPr>
        <p:spPr bwMode="auto">
          <a:xfrm>
            <a:off x="514074" y="3859749"/>
            <a:ext cx="11062251" cy="2162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eaLnBrk="1" fontAlgn="base" hangingPunct="1">
              <a:lnSpc>
                <a:spcPct val="100000"/>
              </a:lnSpc>
              <a:spcBef>
                <a:spcPts val="900"/>
              </a:spcBef>
              <a:spcAft>
                <a:spcPct val="0"/>
              </a:spcAft>
              <a:buClr>
                <a:srgbClr val="EA5E29"/>
              </a:buClr>
              <a:buSzTx/>
              <a:buFontTx/>
              <a:buNone/>
              <a:tabLst/>
            </a:pPr>
            <a:r>
              <a:rPr lang="en-US" altLang="en-US" sz="1600" b="1" dirty="0">
                <a:latin typeface="Calibri" panose="020F0502020204030204" pitchFamily="34" charset="0"/>
                <a:cs typeface="Calibri" panose="020F0502020204030204" pitchFamily="34" charset="0"/>
              </a:rPr>
              <a:t>NOTE: </a:t>
            </a:r>
            <a:r>
              <a:rPr lang="en-US" altLang="en-US" sz="1600" dirty="0">
                <a:latin typeface="Calibri Light" panose="020F0302020204030204" pitchFamily="34" charset="0"/>
                <a:cs typeface="Calibri Light" panose="020F0302020204030204" pitchFamily="34" charset="0"/>
              </a:rPr>
              <a:t>Most Association Executives reported few or no CEOs/Executive Directors that met any of these categories. Accordingly, the CEOs/Executive Directors in these additional categories tended to be reported by a relatively small number of Association Executives. Some notable examples include:</a:t>
            </a:r>
          </a:p>
          <a:p>
            <a:pPr marL="742950" lvl="1" indent="-285750">
              <a:spcBef>
                <a:spcPts val="900"/>
              </a:spcBef>
              <a:buClr>
                <a:srgbClr val="EA5E29"/>
              </a:buClr>
              <a:buFont typeface="Arial" panose="020B0604020202020204" pitchFamily="34" charset="0"/>
              <a:buChar char="•"/>
            </a:pPr>
            <a:r>
              <a:rPr lang="en-US" sz="1600" b="1" dirty="0">
                <a:latin typeface="Calibri" panose="020F0502020204030204" pitchFamily="34" charset="0"/>
                <a:cs typeface="Calibri" panose="020F0502020204030204" pitchFamily="34" charset="0"/>
              </a:rPr>
              <a:t>1 reported </a:t>
            </a:r>
            <a:r>
              <a:rPr lang="en-US" sz="1600" dirty="0">
                <a:latin typeface="Calibri Light" panose="020F0302020204030204" pitchFamily="34" charset="0"/>
                <a:cs typeface="Calibri Light" panose="020F0302020204030204" pitchFamily="34" charset="0"/>
              </a:rPr>
              <a:t>23 (40% of their members) with lived experience.</a:t>
            </a:r>
          </a:p>
          <a:p>
            <a:pPr marL="742950" lvl="1" indent="-285750">
              <a:spcBef>
                <a:spcPts val="900"/>
              </a:spcBef>
              <a:spcAft>
                <a:spcPts val="900"/>
              </a:spcAft>
              <a:buClr>
                <a:srgbClr val="EA5E29"/>
              </a:buClr>
              <a:buFont typeface="Arial" panose="020B0604020202020204" pitchFamily="34" charset="0"/>
              <a:buChar char="•"/>
            </a:pPr>
            <a:r>
              <a:rPr lang="en-US" sz="1600" b="1" dirty="0">
                <a:latin typeface="Calibri" panose="020F0502020204030204" pitchFamily="34" charset="0"/>
                <a:cs typeface="Calibri" panose="020F0502020204030204" pitchFamily="34" charset="0"/>
              </a:rPr>
              <a:t>1 reported </a:t>
            </a:r>
            <a:r>
              <a:rPr lang="en-US" sz="1600" dirty="0">
                <a:latin typeface="Calibri Light" panose="020F0302020204030204" pitchFamily="34" charset="0"/>
                <a:cs typeface="Calibri Light" panose="020F0302020204030204" pitchFamily="34" charset="0"/>
              </a:rPr>
              <a:t>39 (25%) with lived experience.</a:t>
            </a:r>
          </a:p>
          <a:p>
            <a:pPr marL="742950" lvl="1" indent="-285750">
              <a:spcBef>
                <a:spcPts val="0"/>
              </a:spcBef>
              <a:buClr>
                <a:srgbClr val="EA5E29"/>
              </a:buClr>
              <a:buFont typeface="Arial" panose="020B0604020202020204" pitchFamily="34" charset="0"/>
              <a:buChar char="•"/>
            </a:pPr>
            <a:r>
              <a:rPr lang="en-US" sz="1600" b="1" dirty="0">
                <a:latin typeface="Calibri" panose="020F0502020204030204" pitchFamily="34" charset="0"/>
                <a:cs typeface="Calibri" panose="020F0502020204030204" pitchFamily="34" charset="0"/>
              </a:rPr>
              <a:t>1 reported </a:t>
            </a:r>
            <a:r>
              <a:rPr lang="en-US" sz="1600" dirty="0">
                <a:latin typeface="Calibri Light" panose="020F0302020204030204" pitchFamily="34" charset="0"/>
                <a:cs typeface="Calibri Light" panose="020F0302020204030204" pitchFamily="34" charset="0"/>
              </a:rPr>
              <a:t>15 (11%) as having a disability, 21 (16%) as having a lived experience, and 10 (7%) as being a </a:t>
            </a:r>
          </a:p>
          <a:p>
            <a:pPr lvl="1">
              <a:spcBef>
                <a:spcPts val="0"/>
              </a:spcBef>
              <a:buClr>
                <a:srgbClr val="EA5E29"/>
              </a:buClr>
            </a:pPr>
            <a:r>
              <a:rPr lang="en-US" sz="1600" dirty="0">
                <a:latin typeface="Calibri Light" panose="020F0302020204030204" pitchFamily="34" charset="0"/>
                <a:cs typeface="Calibri Light" panose="020F0302020204030204" pitchFamily="34" charset="0"/>
              </a:rPr>
              <a:t>      veteran.</a:t>
            </a:r>
          </a:p>
        </p:txBody>
      </p:sp>
      <p:sp>
        <p:nvSpPr>
          <p:cNvPr id="4" name="Slide Number Placeholder 3">
            <a:extLst>
              <a:ext uri="{FF2B5EF4-FFF2-40B4-BE49-F238E27FC236}">
                <a16:creationId xmlns:a16="http://schemas.microsoft.com/office/drawing/2014/main" id="{E9879D3B-7F20-003A-774F-53ACB3BA7AB0}"/>
              </a:ext>
            </a:extLst>
          </p:cNvPr>
          <p:cNvSpPr>
            <a:spLocks noGrp="1"/>
          </p:cNvSpPr>
          <p:nvPr>
            <p:ph type="sldNum" sz="quarter" idx="12"/>
          </p:nvPr>
        </p:nvSpPr>
        <p:spPr/>
        <p:txBody>
          <a:bodyPr/>
          <a:lstStyle/>
          <a:p>
            <a:fld id="{73E3F615-0371-7B44-8B36-5A304F524AD2}" type="slidenum">
              <a:rPr lang="en-US" smtClean="0"/>
              <a:t>8</a:t>
            </a:fld>
            <a:endParaRPr lang="en-US" dirty="0"/>
          </a:p>
        </p:txBody>
      </p:sp>
    </p:spTree>
    <p:extLst>
      <p:ext uri="{BB962C8B-B14F-4D97-AF65-F5344CB8AC3E}">
        <p14:creationId xmlns:p14="http://schemas.microsoft.com/office/powerpoint/2010/main" val="3009483500"/>
      </p:ext>
    </p:extLst>
  </p:cSld>
  <p:clrMapOvr>
    <a:masterClrMapping/>
  </p:clrMapOvr>
  <mc:AlternateContent xmlns:mc="http://schemas.openxmlformats.org/markup-compatibility/2006" xmlns:p14="http://schemas.microsoft.com/office/powerpoint/2010/main">
    <mc:Choice Requires="p14">
      <p:transition spd="slow" p14:dur="15000" advTm="15000"/>
    </mc:Choice>
    <mc:Fallback xmlns="">
      <p:transition spd="slow" advTm="15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AFDDD-AA31-5A06-68C2-ABB15F58AAA3}"/>
              </a:ext>
            </a:extLst>
          </p:cNvPr>
          <p:cNvSpPr txBox="1">
            <a:spLocks/>
          </p:cNvSpPr>
          <p:nvPr/>
        </p:nvSpPr>
        <p:spPr>
          <a:xfrm>
            <a:off x="564874" y="365125"/>
            <a:ext cx="10672331" cy="747579"/>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500" b="0" i="0" kern="1200">
                <a:solidFill>
                  <a:srgbClr val="EA5E29"/>
                </a:solidFill>
                <a:latin typeface="Calibri Light" panose="020F0302020204030204" pitchFamily="34" charset="0"/>
                <a:ea typeface="+mj-ea"/>
                <a:cs typeface="Calibri Light" panose="020F0302020204030204" pitchFamily="34" charset="0"/>
              </a:defRPr>
            </a:lvl1pPr>
          </a:lstStyle>
          <a:p>
            <a:r>
              <a:rPr lang="en-US" dirty="0"/>
              <a:t>Next Steps</a:t>
            </a:r>
          </a:p>
        </p:txBody>
      </p:sp>
      <p:sp>
        <p:nvSpPr>
          <p:cNvPr id="3" name="Slide Number Placeholder 2">
            <a:extLst>
              <a:ext uri="{FF2B5EF4-FFF2-40B4-BE49-F238E27FC236}">
                <a16:creationId xmlns:a16="http://schemas.microsoft.com/office/drawing/2014/main" id="{15F0B133-512F-205D-145F-F8D60A322A7E}"/>
              </a:ext>
            </a:extLst>
          </p:cNvPr>
          <p:cNvSpPr>
            <a:spLocks noGrp="1"/>
          </p:cNvSpPr>
          <p:nvPr>
            <p:ph type="sldNum" sz="quarter" idx="12"/>
          </p:nvPr>
        </p:nvSpPr>
        <p:spPr/>
        <p:txBody>
          <a:bodyPr/>
          <a:lstStyle/>
          <a:p>
            <a:fld id="{73E3F615-0371-7B44-8B36-5A304F524AD2}" type="slidenum">
              <a:rPr lang="en-US" smtClean="0"/>
              <a:t>9</a:t>
            </a:fld>
            <a:endParaRPr lang="en-US" dirty="0"/>
          </a:p>
        </p:txBody>
      </p:sp>
      <p:sp>
        <p:nvSpPr>
          <p:cNvPr id="4" name="TextBox 3">
            <a:extLst>
              <a:ext uri="{FF2B5EF4-FFF2-40B4-BE49-F238E27FC236}">
                <a16:creationId xmlns:a16="http://schemas.microsoft.com/office/drawing/2014/main" id="{75E3C373-6C5B-64F1-A1EF-36372067784E}"/>
              </a:ext>
            </a:extLst>
          </p:cNvPr>
          <p:cNvSpPr txBox="1"/>
          <p:nvPr/>
        </p:nvSpPr>
        <p:spPr>
          <a:xfrm>
            <a:off x="330506" y="1388124"/>
            <a:ext cx="9771961" cy="4616648"/>
          </a:xfrm>
          <a:prstGeom prst="rect">
            <a:avLst/>
          </a:prstGeom>
          <a:noFill/>
        </p:spPr>
        <p:txBody>
          <a:bodyPr wrap="square" rtlCol="0">
            <a:spAutoFit/>
          </a:bodyPr>
          <a:lstStyle/>
          <a:p>
            <a:pPr marL="285750" indent="-285750">
              <a:spcAft>
                <a:spcPts val="2400"/>
              </a:spcAft>
              <a:buFont typeface="Arial" panose="020B0604020202020204" pitchFamily="34" charset="0"/>
              <a:buChar char="•"/>
            </a:pPr>
            <a:r>
              <a:rPr lang="en-US" sz="3600" dirty="0">
                <a:latin typeface="+mj-lt"/>
              </a:rPr>
              <a:t>It is not too late to complete the assessment if you have not already.</a:t>
            </a:r>
          </a:p>
          <a:p>
            <a:pPr marL="285750" indent="-285750">
              <a:spcAft>
                <a:spcPts val="2400"/>
              </a:spcAft>
              <a:buFont typeface="Arial" panose="020B0604020202020204" pitchFamily="34" charset="0"/>
              <a:buChar char="•"/>
            </a:pPr>
            <a:r>
              <a:rPr lang="en-US" sz="3600" dirty="0">
                <a:latin typeface="+mj-lt"/>
              </a:rPr>
              <a:t>Results will be shared with the Board Diversity, Equity, and Inclusion Workgroup.</a:t>
            </a:r>
          </a:p>
          <a:p>
            <a:pPr marL="285750" indent="-285750">
              <a:spcAft>
                <a:spcPts val="2400"/>
              </a:spcAft>
              <a:buFont typeface="Arial" panose="020B0604020202020204" pitchFamily="34" charset="0"/>
              <a:buChar char="•"/>
            </a:pPr>
            <a:r>
              <a:rPr lang="en-US" sz="3600" dirty="0">
                <a:latin typeface="+mj-lt"/>
              </a:rPr>
              <a:t>Assessment questions will be added to next year’s Association Executives Survey.</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454540004"/>
      </p:ext>
    </p:extLst>
  </p:cSld>
  <p:clrMapOvr>
    <a:masterClrMapping/>
  </p:clrMapOvr>
  <mc:AlternateContent xmlns:mc="http://schemas.openxmlformats.org/markup-compatibility/2006" xmlns:p14="http://schemas.microsoft.com/office/powerpoint/2010/main">
    <mc:Choice Requires="p14">
      <p:transition spd="slow" p14:dur="15000" advTm="15000"/>
    </mc:Choice>
    <mc:Fallback xmlns="">
      <p:transition spd="slow" advTm="150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Wz9_f.d6YGbJCbK0.Pg2_A"/>
</p:tagLst>
</file>

<file path=ppt/tags/tag3.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4.xml><?xml version="1.0" encoding="utf-8"?>
<p:tagLst xmlns:a="http://schemas.openxmlformats.org/drawingml/2006/main" xmlns:r="http://schemas.openxmlformats.org/officeDocument/2006/relationships" xmlns:p="http://schemas.openxmlformats.org/presentationml/2006/main">
  <p:tag name="SHAPENAME" val="Subtitle"/>
</p:tagLst>
</file>

<file path=ppt/tags/tag5.xml><?xml version="1.0" encoding="utf-8"?>
<p:tagLst xmlns:a="http://schemas.openxmlformats.org/drawingml/2006/main" xmlns:r="http://schemas.openxmlformats.org/officeDocument/2006/relationships" xmlns:p="http://schemas.openxmlformats.org/presentationml/2006/main">
  <p:tag name="SHAPENAME" val="Title"/>
</p:tagLst>
</file>

<file path=ppt/tags/tag6.xml><?xml version="1.0" encoding="utf-8"?>
<p:tagLst xmlns:a="http://schemas.openxmlformats.org/drawingml/2006/main" xmlns:r="http://schemas.openxmlformats.org/officeDocument/2006/relationships" xmlns:p="http://schemas.openxmlformats.org/presentationml/2006/main">
  <p:tag name="SLIDETYPE" val="TitleWhi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SHAPENAME" val="Titl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c5b3d76-062f-42f2-8361-414c429336c3">
      <Terms xmlns="http://schemas.microsoft.com/office/infopath/2007/PartnerControls"/>
    </lcf76f155ced4ddcb4097134ff3c332f>
    <TaxCatchAll xmlns="f48eb130-c1e3-464e-b131-054a0ad227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C93622E81172547BB6035F5DDDA43B8" ma:contentTypeVersion="8" ma:contentTypeDescription="Create a new document." ma:contentTypeScope="" ma:versionID="84eaf4a4ba3642ea42f7705b8e6174c8">
  <xsd:schema xmlns:xsd="http://www.w3.org/2001/XMLSchema" xmlns:xs="http://www.w3.org/2001/XMLSchema" xmlns:p="http://schemas.microsoft.com/office/2006/metadata/properties" xmlns:ns2="3c5b3d76-062f-42f2-8361-414c429336c3" xmlns:ns3="f48eb130-c1e3-464e-b131-054a0ad227b7" targetNamespace="http://schemas.microsoft.com/office/2006/metadata/properties" ma:root="true" ma:fieldsID="a53ed03b558d9a4a2d35f523de4e66ae" ns2:_="" ns3:_="">
    <xsd:import namespace="3c5b3d76-062f-42f2-8361-414c429336c3"/>
    <xsd:import namespace="f48eb130-c1e3-464e-b131-054a0ad227b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5b3d76-062f-42f2-8361-414c429336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98304ef-af6d-4835-9de1-cb4374592000"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8eb130-c1e3-464e-b131-054a0ad227b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19210f3-2e0a-40f3-92e5-67d8fb7ff532}" ma:internalName="TaxCatchAll" ma:showField="CatchAllData" ma:web="f48eb130-c1e3-464e-b131-054a0ad227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B1769F4-A74F-4F03-A89E-545069944202}">
  <ds:schemaRefs>
    <ds:schemaRef ds:uri="3c5b3d76-062f-42f2-8361-414c429336c3"/>
    <ds:schemaRef ds:uri="f48eb130-c1e3-464e-b131-054a0ad227b7"/>
    <ds:schemaRef ds:uri="http://schemas.microsoft.com/office/2006/metadata/properties"/>
    <ds:schemaRef ds:uri="http://purl.org/dc/terms/"/>
    <ds:schemaRef ds:uri="http://schemas.openxmlformats.org/package/2006/metadata/core-properties"/>
    <ds:schemaRef ds:uri="http://purl.org/dc/elements/1.1/"/>
    <ds:schemaRef ds:uri="http://www.w3.org/XML/1998/namespace"/>
    <ds:schemaRef ds:uri="http://schemas.microsoft.com/office/2006/documentManagement/types"/>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32745B70-50D9-45B3-A82A-7E7365292E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5b3d76-062f-42f2-8361-414c429336c3"/>
    <ds:schemaRef ds:uri="f48eb130-c1e3-464e-b131-054a0ad227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508E97-6112-4233-A5FF-B958948D95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9529</TotalTime>
  <Words>938</Words>
  <Application>Microsoft Office PowerPoint</Application>
  <PresentationFormat>Widescreen</PresentationFormat>
  <Paragraphs>139</Paragraphs>
  <Slides>10</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Calibri</vt:lpstr>
      <vt:lpstr>Calibri Light</vt:lpstr>
      <vt:lpstr>Symbol</vt:lpstr>
      <vt:lpstr>Office Theme</vt:lpstr>
      <vt:lpstr>think-cell Slide</vt:lpstr>
      <vt:lpstr>Association Executives  Demographic Assessment  Summary Findings</vt:lpstr>
      <vt:lpstr>Demographic Assessment - Objective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Wainwright</dc:creator>
  <cp:lastModifiedBy>Neal Comstock</cp:lastModifiedBy>
  <cp:revision>56</cp:revision>
  <dcterms:created xsi:type="dcterms:W3CDTF">2021-03-18T18:22:02Z</dcterms:created>
  <dcterms:modified xsi:type="dcterms:W3CDTF">2022-09-16T20:40:44Z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0x0101008EBE2FE79103C144A1824F3C2D840014</vt:lpwstr>
  </property>
</Properties>
</file>