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1"/>
  </p:sldMasterIdLst>
  <p:notesMasterIdLst>
    <p:notesMasterId r:id="rId3"/>
  </p:notesMasterIdLst>
  <p:handoutMasterIdLst>
    <p:handoutMasterId r:id="rId4"/>
  </p:handoutMasterIdLst>
  <p:sldIdLst>
    <p:sldId id="547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18536D"/>
    <a:srgbClr val="4BBBEC"/>
    <a:srgbClr val="5085C8"/>
    <a:srgbClr val="B3D338"/>
    <a:srgbClr val="EA9A2D"/>
    <a:srgbClr val="649E39"/>
    <a:srgbClr val="F26822"/>
    <a:srgbClr val="E9B12B"/>
    <a:srgbClr val="C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9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51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6/1/2020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33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6/1/2020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552"/>
            <a:ext cx="109728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7879"/>
            <a:ext cx="10972800" cy="4846208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521383"/>
            <a:ext cx="103632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168947"/>
            <a:ext cx="85344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5618"/>
            <a:ext cx="109728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9483"/>
            <a:ext cx="109728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67923"/>
            <a:ext cx="5386917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7280"/>
            <a:ext cx="5386917" cy="4272797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967923"/>
            <a:ext cx="5389033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17279"/>
            <a:ext cx="5389033" cy="4272798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192"/>
            <a:ext cx="109728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3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427750"/>
            <a:ext cx="103632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1075312"/>
            <a:ext cx="85344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4618" y="5802616"/>
            <a:ext cx="622807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71502"/>
            <a:ext cx="109728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28398"/>
            <a:ext cx="10972800" cy="48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00224-7C23-274D-93E3-9ED4B4AD83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066234"/>
            <a:ext cx="12192000" cy="791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D6D2-2D80-8449-8315-04A4CC7F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Join the Conversation: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B6F1-A0B2-2341-B108-22C8353B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5896"/>
            <a:ext cx="10969082" cy="4846208"/>
          </a:xfrm>
        </p:spPr>
        <p:txBody>
          <a:bodyPr/>
          <a:lstStyle/>
          <a:p>
            <a:r>
              <a:rPr lang="en-US" dirty="0"/>
              <a:t>Set your camera at eye level for the best view of you.</a:t>
            </a:r>
          </a:p>
          <a:p>
            <a:r>
              <a:rPr lang="en-US" dirty="0"/>
              <a:t>MUTE your microphone when you’re not talking.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ja-JP" sz="2000" b="1" dirty="0">
                <a:ea typeface="ヒラギノ角ゴ Pro W3" charset="0"/>
              </a:rPr>
              <a:t>Want to speak?</a:t>
            </a:r>
          </a:p>
          <a:p>
            <a:pPr marL="0" indent="0">
              <a:buNone/>
            </a:pPr>
            <a:r>
              <a:rPr lang="en-US" altLang="ja-JP" sz="2000" dirty="0">
                <a:ea typeface="ヒラギノ角ゴ Pro W3" charset="0"/>
              </a:rPr>
              <a:t>If you would like to speak (but may be having difficulty breaking in) please click on </a:t>
            </a:r>
            <a:r>
              <a:rPr lang="en-US" altLang="ja-JP" sz="2000" b="1" dirty="0">
                <a:ea typeface="ヒラギノ角ゴ Pro W3" charset="0"/>
              </a:rPr>
              <a:t>“Participants” </a:t>
            </a:r>
            <a:r>
              <a:rPr lang="en-US" altLang="ja-JP" sz="2000" dirty="0">
                <a:ea typeface="ヒラギノ角ゴ Pro W3" charset="0"/>
              </a:rPr>
              <a:t>at the bottom of the screen, then click on </a:t>
            </a:r>
            <a:r>
              <a:rPr lang="en-US" altLang="ja-JP" sz="2000" b="1" dirty="0">
                <a:ea typeface="ヒラギノ角ゴ Pro W3" charset="0"/>
              </a:rPr>
              <a:t>“Raise Hand”</a:t>
            </a:r>
            <a:endParaRPr lang="en-US" sz="2000" b="1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ea typeface="ヒラギノ角ゴ Pro W3" charset="0"/>
              </a:rPr>
              <a:t>Prefer to write?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Type in the chat box or use the Q&amp;A function. Both are located at the bottom of your screen..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You can choose who to send a chat or question to.</a:t>
            </a: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F258B5-BD83-1E46-ABFD-8830F38273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596"/>
          <a:stretch/>
        </p:blipFill>
        <p:spPr>
          <a:xfrm>
            <a:off x="453482" y="4999942"/>
            <a:ext cx="8537541" cy="7581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314458-13E4-CF44-A346-2EEAAECB5E6D}"/>
              </a:ext>
            </a:extLst>
          </p:cNvPr>
          <p:cNvSpPr/>
          <p:nvPr/>
        </p:nvSpPr>
        <p:spPr>
          <a:xfrm>
            <a:off x="4895123" y="5014381"/>
            <a:ext cx="689317" cy="74375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AE5A9-69E2-134B-8940-355350CD622A}"/>
              </a:ext>
            </a:extLst>
          </p:cNvPr>
          <p:cNvSpPr/>
          <p:nvPr/>
        </p:nvSpPr>
        <p:spPr>
          <a:xfrm>
            <a:off x="3189248" y="5014381"/>
            <a:ext cx="689317" cy="7581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9567"/>
      </p:ext>
    </p:extLst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NatCon19_PPT_Template</Template>
  <TotalTime>288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NatCon19_PPT_Template</vt:lpstr>
      <vt:lpstr>To Join the Conversation: Tips and Tricks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17</cp:revision>
  <dcterms:created xsi:type="dcterms:W3CDTF">2019-08-21T19:26:23Z</dcterms:created>
  <dcterms:modified xsi:type="dcterms:W3CDTF">2020-06-01T22:23:40Z</dcterms:modified>
</cp:coreProperties>
</file>